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T Sans Narrow"/>
      <p:regular r:id="rId17"/>
      <p:bold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6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Ope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Narrow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regular.fntdata"/><Relationship Id="rId6" Type="http://schemas.openxmlformats.org/officeDocument/2006/relationships/slide" Target="slides/slide1.xml"/><Relationship Id="rId18" Type="http://schemas.openxmlformats.org/officeDocument/2006/relationships/font" Target="fonts/PTSansNarrow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33e973cd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d33e973cd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d33e973cd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d33e973cd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2775f47a8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2775f47a8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2775f47a8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2775f47a8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2775f47a8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2775f47a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2775f47a8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2775f47a8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2775f47a8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2775f47a8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2775f47a8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2775f47a8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2775f47a8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2775f47a8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2775f47a8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02775f47a8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vt.ncsbe.gov/RegLkup/" TargetMode="External"/><Relationship Id="rId4" Type="http://schemas.openxmlformats.org/officeDocument/2006/relationships/hyperlink" Target="https://www.ncsbe.gov/registering/how-register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earlyvotenc.com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myncvote.co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ncvoter.org/absentee-ballots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ncsbe.gov/voting/voter-id" TargetMode="External"/><Relationship Id="rId4" Type="http://schemas.openxmlformats.org/officeDocument/2006/relationships/hyperlink" Target="https://disabilityrightsnc.org/resources/nc-photo-id-requirements-to-vote/" TargetMode="External"/><Relationship Id="rId5" Type="http://schemas.openxmlformats.org/officeDocument/2006/relationships/hyperlink" Target="https://www.ncsbe.gov/voting/voter-id#required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BKXxpqtNa08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Voting: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matters, and your vote matters!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lovely panel…</a:t>
            </a:r>
            <a:endParaRPr/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Lydia, can you introduce yourself and explain a bit about the work you do in regards to voting?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Lydia, why is this work important to you?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Rene, can you talk a bit about your voting experience and about voting with a disability?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Rene, why is it so important to vote as a person with a disability?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Lydia, what are the advantages of voting early?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Rene, who can people with disabilities contact for questions about voting?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discuss…</a:t>
            </a:r>
            <a:endParaRPr/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Who has a voting plan? How are you guys going to vote?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you get information about the </a:t>
            </a:r>
            <a:r>
              <a:rPr lang="en"/>
              <a:t>candidates?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 anyone used an absentee ballot? Was it an easy or difficult process?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 anyone had issues voting in the past?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 I registered to vote? How do I register to vote?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43083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Go here to find out if you are registered to vote in NC: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https://vt.ncsbe.gov/RegLkup/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Register to vote here: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https://www.ncsbe.gov/registering/how-register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75226" y="1172425"/>
            <a:ext cx="3545573" cy="349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I vote?	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It is especially important to vote as a person with a disability!!!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There are MANY laws and policies about people with disabilities that affect YOU!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 2020, a top state official won by less than 1 vote per city in N.C. What you do matters!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want to vote early!	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Early voting is from October 17-November 2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Why vote early?</a:t>
            </a:r>
            <a:r>
              <a:rPr lang="en"/>
              <a:t> This is the most popular way to vote; it offers flexible days and places for voting. You can register to vote and vote at the same time at early voting sites.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Where do I vote </a:t>
            </a:r>
            <a:r>
              <a:rPr b="1" lang="en"/>
              <a:t>early</a:t>
            </a:r>
            <a:r>
              <a:rPr b="1" lang="en"/>
              <a:t>?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earlyvotenc.com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want to vote on Election Day!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Election day is November 5 from 6:30 AM to 7:30 PM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Where do I vote on Election Day?</a:t>
            </a:r>
            <a:r>
              <a:rPr lang="en"/>
              <a:t> Find your polling place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myncvote.com</a:t>
            </a:r>
            <a:r>
              <a:rPr lang="en"/>
              <a:t>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want to vote by mail (absentee ballot)!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called an </a:t>
            </a:r>
            <a:r>
              <a:rPr b="1" lang="en"/>
              <a:t>absentee ballot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 must be registered to vote for this option.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 will need two witnesses or a notary when you vote by mail.  Follow the directions very carefully!!  Act early and allow for slow mail. </a:t>
            </a:r>
            <a:r>
              <a:rPr b="1" i="1" lang="en"/>
              <a:t>October 29th is the last day to ask for an absentee ballot!!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Go here for instructions: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https://www.ncvoter.org/absentee-ballots/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I need to vote?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90909"/>
                </a:solidFill>
                <a:highlight>
                  <a:srgbClr val="FFFFFF"/>
                </a:highlight>
              </a:rPr>
              <a:t>You now need to show an NC driver’s license or other “acceptable photo ID” to vote with a regular ballot.</a:t>
            </a:r>
            <a:endParaRPr b="1">
              <a:solidFill>
                <a:srgbClr val="09090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90909"/>
                </a:solidFill>
                <a:highlight>
                  <a:srgbClr val="FFFFFF"/>
                </a:highlight>
              </a:rPr>
              <a:t>Visit </a:t>
            </a:r>
            <a:r>
              <a:rPr lang="en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NC State Board of Elections</a:t>
            </a:r>
            <a:r>
              <a:rPr lang="en">
                <a:solidFill>
                  <a:srgbClr val="090909"/>
                </a:solidFill>
                <a:highlight>
                  <a:srgbClr val="FFFFFF"/>
                </a:highlight>
              </a:rPr>
              <a:t> (NCSBE) to learn about the </a:t>
            </a:r>
            <a:r>
              <a:rPr lang="en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voter photo ID requirement in North Carolina</a:t>
            </a:r>
            <a:r>
              <a:rPr lang="en">
                <a:solidFill>
                  <a:srgbClr val="090909"/>
                </a:solidFill>
                <a:highlight>
                  <a:srgbClr val="FFFFFF"/>
                </a:highlight>
              </a:rPr>
              <a:t>, including acceptable photo IDs. </a:t>
            </a:r>
            <a:endParaRPr>
              <a:solidFill>
                <a:srgbClr val="09090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1500"/>
              </a:spcAft>
              <a:buNone/>
            </a:pPr>
            <a:r>
              <a:rPr lang="en">
                <a:solidFill>
                  <a:srgbClr val="090909"/>
                </a:solidFill>
                <a:highlight>
                  <a:srgbClr val="FFFFFF"/>
                </a:highlight>
              </a:rPr>
              <a:t>Check out </a:t>
            </a:r>
            <a:r>
              <a:rPr lang="en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5"/>
              </a:rPr>
              <a:t>NCSBE’s video</a:t>
            </a:r>
            <a:r>
              <a:rPr lang="en">
                <a:solidFill>
                  <a:srgbClr val="090909"/>
                </a:solidFill>
                <a:highlight>
                  <a:srgbClr val="FFFFFF"/>
                </a:highlight>
              </a:rPr>
              <a:t> on the new voter photo ID requirement.</a:t>
            </a:r>
            <a:endParaRPr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Inaccessible voting :( 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https://www.youtube.com/watch?v=BKXxpqtNa08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vote!!!!!!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Make sure you are registered to vote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Learn about the candidates so you know who you are voting for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Pick when you want to vote (early, on election day, or by mail)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Figure out transportation to the polling place if you are voting early or on election day! If you are sending in your votes by mail, </a:t>
            </a:r>
            <a:r>
              <a:rPr lang="en"/>
              <a:t>request</a:t>
            </a:r>
            <a:r>
              <a:rPr lang="en"/>
              <a:t> your ballot so you can fill it out at home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