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embeddedFontLst>
    <p:embeddedFont>
      <p:font typeface="Proxima Nova"/>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 uri="GoogleSlidesCustomDataVersion2">
      <go:slidesCustomData xmlns:go="http://customooxmlschemas.google.com/" r:id="rId19" roundtripDataSignature="AMtx7mja44EeBMHoUfXSzoWY3T8PB9f6S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ProximaNova-regular.fntdata"/><Relationship Id="rId14" Type="http://schemas.openxmlformats.org/officeDocument/2006/relationships/slide" Target="slides/slide9.xml"/><Relationship Id="rId17" Type="http://schemas.openxmlformats.org/officeDocument/2006/relationships/font" Target="fonts/ProximaNova-italic.fntdata"/><Relationship Id="rId16" Type="http://schemas.openxmlformats.org/officeDocument/2006/relationships/font" Target="fonts/ProximaNova-bold.fntdata"/><Relationship Id="rId5" Type="http://schemas.openxmlformats.org/officeDocument/2006/relationships/notesMaster" Target="notesMasters/notesMaster1.xml"/><Relationship Id="rId19" Type="http://customschemas.google.com/relationships/presentationmetadata" Target="metadata"/><Relationship Id="rId6" Type="http://schemas.openxmlformats.org/officeDocument/2006/relationships/slide" Target="slides/slide1.xml"/><Relationship Id="rId18" Type="http://schemas.openxmlformats.org/officeDocument/2006/relationships/font" Target="fonts/ProximaNova-bol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p1: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7" name="Google Shape;57;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p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3" name="Google Shape;63;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p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9" name="Google Shape;69;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p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5" name="Google Shape;75;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30d7ce35f53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30d7ce35f5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30d7ce35f53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30d7ce35f53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30d7ce35f53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30d7ce35f53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8" name="Google Shape;98;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30d7ce35f53_0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30d7ce35f53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cxnSp>
        <p:nvCxnSpPr>
          <p:cNvPr id="10" name="Google Shape;10;p11"/>
          <p:cNvCxnSpPr/>
          <p:nvPr/>
        </p:nvCxnSpPr>
        <p:spPr>
          <a:xfrm>
            <a:off x="0" y="2998150"/>
            <a:ext cx="9144000" cy="0"/>
          </a:xfrm>
          <a:prstGeom prst="straightConnector1">
            <a:avLst/>
          </a:prstGeom>
          <a:noFill/>
          <a:ln cap="flat" cmpd="sng" w="19050">
            <a:solidFill>
              <a:schemeClr val="lt2"/>
            </a:solidFill>
            <a:prstDash val="solid"/>
            <a:round/>
            <a:headEnd len="sm" w="sm" type="none"/>
            <a:tailEnd len="sm" w="sm" type="none"/>
          </a:ln>
        </p:spPr>
      </p:cxnSp>
      <p:sp>
        <p:nvSpPr>
          <p:cNvPr id="11" name="Google Shape;11;p11"/>
          <p:cNvSpPr txBox="1"/>
          <p:nvPr>
            <p:ph type="ctrTitle"/>
          </p:nvPr>
        </p:nvSpPr>
        <p:spPr>
          <a:xfrm>
            <a:off x="510450" y="1257300"/>
            <a:ext cx="8123100" cy="15885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Clr>
                <a:schemeClr val="lt1"/>
              </a:buClr>
              <a:buSzPts val="4800"/>
              <a:buNone/>
              <a:defRPr sz="4800">
                <a:solidFill>
                  <a:schemeClr val="lt1"/>
                </a:solidFill>
              </a:defRPr>
            </a:lvl1pPr>
            <a:lvl2pPr lvl="1" algn="l">
              <a:lnSpc>
                <a:spcPct val="100000"/>
              </a:lnSpc>
              <a:spcBef>
                <a:spcPts val="0"/>
              </a:spcBef>
              <a:spcAft>
                <a:spcPts val="0"/>
              </a:spcAft>
              <a:buClr>
                <a:schemeClr val="lt1"/>
              </a:buClr>
              <a:buSzPts val="4800"/>
              <a:buNone/>
              <a:defRPr sz="4800">
                <a:solidFill>
                  <a:schemeClr val="lt1"/>
                </a:solidFill>
              </a:defRPr>
            </a:lvl2pPr>
            <a:lvl3pPr lvl="2" algn="l">
              <a:lnSpc>
                <a:spcPct val="100000"/>
              </a:lnSpc>
              <a:spcBef>
                <a:spcPts val="0"/>
              </a:spcBef>
              <a:spcAft>
                <a:spcPts val="0"/>
              </a:spcAft>
              <a:buClr>
                <a:schemeClr val="lt1"/>
              </a:buClr>
              <a:buSzPts val="4800"/>
              <a:buNone/>
              <a:defRPr sz="4800">
                <a:solidFill>
                  <a:schemeClr val="lt1"/>
                </a:solidFill>
              </a:defRPr>
            </a:lvl3pPr>
            <a:lvl4pPr lvl="3" algn="l">
              <a:lnSpc>
                <a:spcPct val="100000"/>
              </a:lnSpc>
              <a:spcBef>
                <a:spcPts val="0"/>
              </a:spcBef>
              <a:spcAft>
                <a:spcPts val="0"/>
              </a:spcAft>
              <a:buClr>
                <a:schemeClr val="lt1"/>
              </a:buClr>
              <a:buSzPts val="4800"/>
              <a:buNone/>
              <a:defRPr sz="4800">
                <a:solidFill>
                  <a:schemeClr val="lt1"/>
                </a:solidFill>
              </a:defRPr>
            </a:lvl4pPr>
            <a:lvl5pPr lvl="4" algn="l">
              <a:lnSpc>
                <a:spcPct val="100000"/>
              </a:lnSpc>
              <a:spcBef>
                <a:spcPts val="0"/>
              </a:spcBef>
              <a:spcAft>
                <a:spcPts val="0"/>
              </a:spcAft>
              <a:buClr>
                <a:schemeClr val="lt1"/>
              </a:buClr>
              <a:buSzPts val="4800"/>
              <a:buNone/>
              <a:defRPr sz="4800">
                <a:solidFill>
                  <a:schemeClr val="lt1"/>
                </a:solidFill>
              </a:defRPr>
            </a:lvl5pPr>
            <a:lvl6pPr lvl="5" algn="l">
              <a:lnSpc>
                <a:spcPct val="100000"/>
              </a:lnSpc>
              <a:spcBef>
                <a:spcPts val="0"/>
              </a:spcBef>
              <a:spcAft>
                <a:spcPts val="0"/>
              </a:spcAft>
              <a:buClr>
                <a:schemeClr val="lt1"/>
              </a:buClr>
              <a:buSzPts val="4800"/>
              <a:buNone/>
              <a:defRPr sz="4800">
                <a:solidFill>
                  <a:schemeClr val="lt1"/>
                </a:solidFill>
              </a:defRPr>
            </a:lvl6pPr>
            <a:lvl7pPr lvl="6" algn="l">
              <a:lnSpc>
                <a:spcPct val="100000"/>
              </a:lnSpc>
              <a:spcBef>
                <a:spcPts val="0"/>
              </a:spcBef>
              <a:spcAft>
                <a:spcPts val="0"/>
              </a:spcAft>
              <a:buClr>
                <a:schemeClr val="lt1"/>
              </a:buClr>
              <a:buSzPts val="4800"/>
              <a:buNone/>
              <a:defRPr sz="4800">
                <a:solidFill>
                  <a:schemeClr val="lt1"/>
                </a:solidFill>
              </a:defRPr>
            </a:lvl7pPr>
            <a:lvl8pPr lvl="7" algn="l">
              <a:lnSpc>
                <a:spcPct val="100000"/>
              </a:lnSpc>
              <a:spcBef>
                <a:spcPts val="0"/>
              </a:spcBef>
              <a:spcAft>
                <a:spcPts val="0"/>
              </a:spcAft>
              <a:buClr>
                <a:schemeClr val="lt1"/>
              </a:buClr>
              <a:buSzPts val="4800"/>
              <a:buNone/>
              <a:defRPr sz="4800">
                <a:solidFill>
                  <a:schemeClr val="lt1"/>
                </a:solidFill>
              </a:defRPr>
            </a:lvl8pPr>
            <a:lvl9pPr lvl="8" algn="l">
              <a:lnSpc>
                <a:spcPct val="100000"/>
              </a:lnSpc>
              <a:spcBef>
                <a:spcPts val="0"/>
              </a:spcBef>
              <a:spcAft>
                <a:spcPts val="0"/>
              </a:spcAft>
              <a:buClr>
                <a:schemeClr val="lt1"/>
              </a:buClr>
              <a:buSzPts val="4800"/>
              <a:buNone/>
              <a:defRPr sz="4800">
                <a:solidFill>
                  <a:schemeClr val="lt1"/>
                </a:solidFill>
              </a:defRPr>
            </a:lvl9pPr>
          </a:lstStyle>
          <a:p/>
        </p:txBody>
      </p:sp>
      <p:sp>
        <p:nvSpPr>
          <p:cNvPr id="12" name="Google Shape;12;p11"/>
          <p:cNvSpPr txBox="1"/>
          <p:nvPr>
            <p:ph idx="1" type="subTitle"/>
          </p:nvPr>
        </p:nvSpPr>
        <p:spPr>
          <a:xfrm>
            <a:off x="510450" y="3182313"/>
            <a:ext cx="8123100" cy="6300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Clr>
                <a:schemeClr val="lt1"/>
              </a:buClr>
              <a:buSzPts val="2400"/>
              <a:buNone/>
              <a:defRPr sz="2400">
                <a:solidFill>
                  <a:schemeClr val="lt1"/>
                </a:solidFill>
              </a:defRPr>
            </a:lvl1pPr>
            <a:lvl2pPr lvl="1" algn="l">
              <a:lnSpc>
                <a:spcPct val="100000"/>
              </a:lnSpc>
              <a:spcBef>
                <a:spcPts val="0"/>
              </a:spcBef>
              <a:spcAft>
                <a:spcPts val="0"/>
              </a:spcAft>
              <a:buClr>
                <a:schemeClr val="lt1"/>
              </a:buClr>
              <a:buSzPts val="2400"/>
              <a:buNone/>
              <a:defRPr sz="2400">
                <a:solidFill>
                  <a:schemeClr val="lt1"/>
                </a:solidFill>
              </a:defRPr>
            </a:lvl2pPr>
            <a:lvl3pPr lvl="2" algn="l">
              <a:lnSpc>
                <a:spcPct val="100000"/>
              </a:lnSpc>
              <a:spcBef>
                <a:spcPts val="0"/>
              </a:spcBef>
              <a:spcAft>
                <a:spcPts val="0"/>
              </a:spcAft>
              <a:buClr>
                <a:schemeClr val="lt1"/>
              </a:buClr>
              <a:buSzPts val="2400"/>
              <a:buNone/>
              <a:defRPr sz="2400">
                <a:solidFill>
                  <a:schemeClr val="lt1"/>
                </a:solidFill>
              </a:defRPr>
            </a:lvl3pPr>
            <a:lvl4pPr lvl="3" algn="l">
              <a:lnSpc>
                <a:spcPct val="100000"/>
              </a:lnSpc>
              <a:spcBef>
                <a:spcPts val="0"/>
              </a:spcBef>
              <a:spcAft>
                <a:spcPts val="0"/>
              </a:spcAft>
              <a:buClr>
                <a:schemeClr val="lt1"/>
              </a:buClr>
              <a:buSzPts val="2400"/>
              <a:buNone/>
              <a:defRPr sz="2400">
                <a:solidFill>
                  <a:schemeClr val="lt1"/>
                </a:solidFill>
              </a:defRPr>
            </a:lvl4pPr>
            <a:lvl5pPr lvl="4" algn="l">
              <a:lnSpc>
                <a:spcPct val="100000"/>
              </a:lnSpc>
              <a:spcBef>
                <a:spcPts val="0"/>
              </a:spcBef>
              <a:spcAft>
                <a:spcPts val="0"/>
              </a:spcAft>
              <a:buClr>
                <a:schemeClr val="lt1"/>
              </a:buClr>
              <a:buSzPts val="2400"/>
              <a:buNone/>
              <a:defRPr sz="2400">
                <a:solidFill>
                  <a:schemeClr val="lt1"/>
                </a:solidFill>
              </a:defRPr>
            </a:lvl5pPr>
            <a:lvl6pPr lvl="5" algn="l">
              <a:lnSpc>
                <a:spcPct val="100000"/>
              </a:lnSpc>
              <a:spcBef>
                <a:spcPts val="0"/>
              </a:spcBef>
              <a:spcAft>
                <a:spcPts val="0"/>
              </a:spcAft>
              <a:buClr>
                <a:schemeClr val="lt1"/>
              </a:buClr>
              <a:buSzPts val="2400"/>
              <a:buNone/>
              <a:defRPr sz="2400">
                <a:solidFill>
                  <a:schemeClr val="lt1"/>
                </a:solidFill>
              </a:defRPr>
            </a:lvl6pPr>
            <a:lvl7pPr lvl="6" algn="l">
              <a:lnSpc>
                <a:spcPct val="100000"/>
              </a:lnSpc>
              <a:spcBef>
                <a:spcPts val="0"/>
              </a:spcBef>
              <a:spcAft>
                <a:spcPts val="0"/>
              </a:spcAft>
              <a:buClr>
                <a:schemeClr val="lt1"/>
              </a:buClr>
              <a:buSzPts val="2400"/>
              <a:buNone/>
              <a:defRPr sz="2400">
                <a:solidFill>
                  <a:schemeClr val="lt1"/>
                </a:solidFill>
              </a:defRPr>
            </a:lvl7pPr>
            <a:lvl8pPr lvl="7" algn="l">
              <a:lnSpc>
                <a:spcPct val="100000"/>
              </a:lnSpc>
              <a:spcBef>
                <a:spcPts val="0"/>
              </a:spcBef>
              <a:spcAft>
                <a:spcPts val="0"/>
              </a:spcAft>
              <a:buClr>
                <a:schemeClr val="lt1"/>
              </a:buClr>
              <a:buSzPts val="2400"/>
              <a:buNone/>
              <a:defRPr sz="2400">
                <a:solidFill>
                  <a:schemeClr val="lt1"/>
                </a:solidFill>
              </a:defRPr>
            </a:lvl8pPr>
            <a:lvl9pPr lvl="8" algn="l">
              <a:lnSpc>
                <a:spcPct val="100000"/>
              </a:lnSpc>
              <a:spcBef>
                <a:spcPts val="0"/>
              </a:spcBef>
              <a:spcAft>
                <a:spcPts val="0"/>
              </a:spcAft>
              <a:buClr>
                <a:schemeClr val="lt1"/>
              </a:buClr>
              <a:buSzPts val="2400"/>
              <a:buNone/>
              <a:defRPr sz="2400">
                <a:solidFill>
                  <a:schemeClr val="lt1"/>
                </a:solidFill>
              </a:defRPr>
            </a:lvl9pPr>
          </a:lstStyle>
          <a:p/>
        </p:txBody>
      </p:sp>
      <p:sp>
        <p:nvSpPr>
          <p:cNvPr id="13" name="Google Shape;13;p1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8" name="Shape 48"/>
        <p:cNvGrpSpPr/>
        <p:nvPr/>
      </p:nvGrpSpPr>
      <p:grpSpPr>
        <a:xfrm>
          <a:off x="0" y="0"/>
          <a:ext cx="0" cy="0"/>
          <a:chOff x="0" y="0"/>
          <a:chExt cx="0" cy="0"/>
        </a:xfrm>
      </p:grpSpPr>
      <p:sp>
        <p:nvSpPr>
          <p:cNvPr id="49" name="Google Shape;49;p20"/>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0" name="Google Shape;50;p20"/>
          <p:cNvSpPr txBox="1"/>
          <p:nvPr>
            <p:ph hasCustomPrompt="1" type="title"/>
          </p:nvPr>
        </p:nvSpPr>
        <p:spPr>
          <a:xfrm>
            <a:off x="311700" y="991475"/>
            <a:ext cx="8520600" cy="19179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SzPts val="14000"/>
              <a:buNone/>
              <a:defRPr b="1" sz="14000"/>
            </a:lvl1pPr>
            <a:lvl2pPr lvl="1" algn="ctr">
              <a:lnSpc>
                <a:spcPct val="100000"/>
              </a:lnSpc>
              <a:spcBef>
                <a:spcPts val="0"/>
              </a:spcBef>
              <a:spcAft>
                <a:spcPts val="0"/>
              </a:spcAft>
              <a:buSzPts val="14000"/>
              <a:buNone/>
              <a:defRPr b="1" sz="14000"/>
            </a:lvl2pPr>
            <a:lvl3pPr lvl="2" algn="ctr">
              <a:lnSpc>
                <a:spcPct val="100000"/>
              </a:lnSpc>
              <a:spcBef>
                <a:spcPts val="0"/>
              </a:spcBef>
              <a:spcAft>
                <a:spcPts val="0"/>
              </a:spcAft>
              <a:buSzPts val="14000"/>
              <a:buNone/>
              <a:defRPr b="1" sz="14000"/>
            </a:lvl3pPr>
            <a:lvl4pPr lvl="3" algn="ctr">
              <a:lnSpc>
                <a:spcPct val="100000"/>
              </a:lnSpc>
              <a:spcBef>
                <a:spcPts val="0"/>
              </a:spcBef>
              <a:spcAft>
                <a:spcPts val="0"/>
              </a:spcAft>
              <a:buSzPts val="14000"/>
              <a:buNone/>
              <a:defRPr b="1" sz="14000"/>
            </a:lvl4pPr>
            <a:lvl5pPr lvl="4" algn="ctr">
              <a:lnSpc>
                <a:spcPct val="100000"/>
              </a:lnSpc>
              <a:spcBef>
                <a:spcPts val="0"/>
              </a:spcBef>
              <a:spcAft>
                <a:spcPts val="0"/>
              </a:spcAft>
              <a:buSzPts val="14000"/>
              <a:buNone/>
              <a:defRPr b="1" sz="14000"/>
            </a:lvl5pPr>
            <a:lvl6pPr lvl="5" algn="ctr">
              <a:lnSpc>
                <a:spcPct val="100000"/>
              </a:lnSpc>
              <a:spcBef>
                <a:spcPts val="0"/>
              </a:spcBef>
              <a:spcAft>
                <a:spcPts val="0"/>
              </a:spcAft>
              <a:buSzPts val="14000"/>
              <a:buNone/>
              <a:defRPr b="1" sz="14000"/>
            </a:lvl6pPr>
            <a:lvl7pPr lvl="6" algn="ctr">
              <a:lnSpc>
                <a:spcPct val="100000"/>
              </a:lnSpc>
              <a:spcBef>
                <a:spcPts val="0"/>
              </a:spcBef>
              <a:spcAft>
                <a:spcPts val="0"/>
              </a:spcAft>
              <a:buSzPts val="14000"/>
              <a:buNone/>
              <a:defRPr b="1" sz="14000"/>
            </a:lvl7pPr>
            <a:lvl8pPr lvl="7" algn="ctr">
              <a:lnSpc>
                <a:spcPct val="100000"/>
              </a:lnSpc>
              <a:spcBef>
                <a:spcPts val="0"/>
              </a:spcBef>
              <a:spcAft>
                <a:spcPts val="0"/>
              </a:spcAft>
              <a:buSzPts val="14000"/>
              <a:buNone/>
              <a:defRPr b="1" sz="14000"/>
            </a:lvl8pPr>
            <a:lvl9pPr lvl="8" algn="ctr">
              <a:lnSpc>
                <a:spcPct val="100000"/>
              </a:lnSpc>
              <a:spcBef>
                <a:spcPts val="0"/>
              </a:spcBef>
              <a:spcAft>
                <a:spcPts val="0"/>
              </a:spcAft>
              <a:buSzPts val="14000"/>
              <a:buNone/>
              <a:defRPr b="1" sz="14000"/>
            </a:lvl9pPr>
          </a:lstStyle>
          <a:p>
            <a:r>
              <a:t>xx%</a:t>
            </a:r>
          </a:p>
        </p:txBody>
      </p:sp>
      <p:sp>
        <p:nvSpPr>
          <p:cNvPr id="51" name="Google Shape;51;p20"/>
          <p:cNvSpPr txBox="1"/>
          <p:nvPr>
            <p:ph idx="1" type="body"/>
          </p:nvPr>
        </p:nvSpPr>
        <p:spPr>
          <a:xfrm>
            <a:off x="311700" y="3071300"/>
            <a:ext cx="8520600" cy="901800"/>
          </a:xfrm>
          <a:prstGeom prst="rect">
            <a:avLst/>
          </a:prstGeom>
          <a:noFill/>
          <a:ln>
            <a:noFill/>
          </a:ln>
        </p:spPr>
        <p:txBody>
          <a:bodyPr anchorCtr="0" anchor="t" bIns="91425" lIns="91425" spcFirstLastPara="1" rIns="91425" wrap="square" tIns="91425">
            <a:norm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0"/>
              </a:spcBef>
              <a:spcAft>
                <a:spcPts val="0"/>
              </a:spcAft>
              <a:buSzPts val="1400"/>
              <a:buChar char="○"/>
              <a:defRPr/>
            </a:lvl2pPr>
            <a:lvl3pPr indent="-317500" lvl="2" marL="1371600" algn="ctr">
              <a:lnSpc>
                <a:spcPct val="115000"/>
              </a:lnSpc>
              <a:spcBef>
                <a:spcPts val="0"/>
              </a:spcBef>
              <a:spcAft>
                <a:spcPts val="0"/>
              </a:spcAft>
              <a:buSzPts val="1400"/>
              <a:buChar char="■"/>
              <a:defRPr/>
            </a:lvl3pPr>
            <a:lvl4pPr indent="-317500" lvl="3" marL="1828800" algn="ctr">
              <a:lnSpc>
                <a:spcPct val="115000"/>
              </a:lnSpc>
              <a:spcBef>
                <a:spcPts val="0"/>
              </a:spcBef>
              <a:spcAft>
                <a:spcPts val="0"/>
              </a:spcAft>
              <a:buSzPts val="1400"/>
              <a:buChar char="●"/>
              <a:defRPr/>
            </a:lvl4pPr>
            <a:lvl5pPr indent="-317500" lvl="4" marL="2286000" algn="ctr">
              <a:lnSpc>
                <a:spcPct val="115000"/>
              </a:lnSpc>
              <a:spcBef>
                <a:spcPts val="0"/>
              </a:spcBef>
              <a:spcAft>
                <a:spcPts val="0"/>
              </a:spcAft>
              <a:buSzPts val="1400"/>
              <a:buChar char="○"/>
              <a:defRPr/>
            </a:lvl5pPr>
            <a:lvl6pPr indent="-317500" lvl="5" marL="2743200" algn="ctr">
              <a:lnSpc>
                <a:spcPct val="115000"/>
              </a:lnSpc>
              <a:spcBef>
                <a:spcPts val="0"/>
              </a:spcBef>
              <a:spcAft>
                <a:spcPts val="0"/>
              </a:spcAft>
              <a:buSzPts val="1400"/>
              <a:buChar char="■"/>
              <a:defRPr/>
            </a:lvl6pPr>
            <a:lvl7pPr indent="-317500" lvl="6" marL="3200400" algn="ctr">
              <a:lnSpc>
                <a:spcPct val="115000"/>
              </a:lnSpc>
              <a:spcBef>
                <a:spcPts val="0"/>
              </a:spcBef>
              <a:spcAft>
                <a:spcPts val="0"/>
              </a:spcAft>
              <a:buSzPts val="1400"/>
              <a:buChar char="●"/>
              <a:defRPr/>
            </a:lvl7pPr>
            <a:lvl8pPr indent="-317500" lvl="7" marL="3657600" algn="ctr">
              <a:lnSpc>
                <a:spcPct val="115000"/>
              </a:lnSpc>
              <a:spcBef>
                <a:spcPts val="0"/>
              </a:spcBef>
              <a:spcAft>
                <a:spcPts val="0"/>
              </a:spcAft>
              <a:buSzPts val="1400"/>
              <a:buChar char="○"/>
              <a:defRPr/>
            </a:lvl8pPr>
            <a:lvl9pPr indent="-317500" lvl="8" marL="4114800" algn="ctr">
              <a:lnSpc>
                <a:spcPct val="115000"/>
              </a:lnSpc>
              <a:spcBef>
                <a:spcPts val="0"/>
              </a:spcBef>
              <a:spcAft>
                <a:spcPts val="0"/>
              </a:spcAft>
              <a:buSzPts val="1400"/>
              <a:buChar char="■"/>
              <a:defRPr/>
            </a:lvl9pPr>
          </a:lstStyle>
          <a:p/>
        </p:txBody>
      </p:sp>
      <p:sp>
        <p:nvSpPr>
          <p:cNvPr id="52" name="Google Shape;52;p2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3" name="Shape 53"/>
        <p:cNvGrpSpPr/>
        <p:nvPr/>
      </p:nvGrpSpPr>
      <p:grpSpPr>
        <a:xfrm>
          <a:off x="0" y="0"/>
          <a:ext cx="0" cy="0"/>
          <a:chOff x="0" y="0"/>
          <a:chExt cx="0" cy="0"/>
        </a:xfrm>
      </p:grpSpPr>
      <p:sp>
        <p:nvSpPr>
          <p:cNvPr id="54" name="Google Shape;54;p2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4" name="Shape 14"/>
        <p:cNvGrpSpPr/>
        <p:nvPr/>
      </p:nvGrpSpPr>
      <p:grpSpPr>
        <a:xfrm>
          <a:off x="0" y="0"/>
          <a:ext cx="0" cy="0"/>
          <a:chOff x="0" y="0"/>
          <a:chExt cx="0" cy="0"/>
        </a:xfrm>
      </p:grpSpPr>
      <p:sp>
        <p:nvSpPr>
          <p:cNvPr id="15" name="Google Shape;15;p12"/>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 name="Google Shape;16;p1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7" name="Google Shape;17;p12"/>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18" name="Google Shape;18;p1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9" name="Shape 19"/>
        <p:cNvGrpSpPr/>
        <p:nvPr/>
      </p:nvGrpSpPr>
      <p:grpSpPr>
        <a:xfrm>
          <a:off x="0" y="0"/>
          <a:ext cx="0" cy="0"/>
          <a:chOff x="0" y="0"/>
          <a:chExt cx="0" cy="0"/>
        </a:xfrm>
      </p:grpSpPr>
      <p:cxnSp>
        <p:nvCxnSpPr>
          <p:cNvPr id="20" name="Google Shape;20;p13"/>
          <p:cNvCxnSpPr/>
          <p:nvPr/>
        </p:nvCxnSpPr>
        <p:spPr>
          <a:xfrm>
            <a:off x="0" y="2998150"/>
            <a:ext cx="9144000" cy="0"/>
          </a:xfrm>
          <a:prstGeom prst="straightConnector1">
            <a:avLst/>
          </a:prstGeom>
          <a:noFill/>
          <a:ln cap="flat" cmpd="sng" w="19050">
            <a:solidFill>
              <a:schemeClr val="lt2"/>
            </a:solidFill>
            <a:prstDash val="solid"/>
            <a:round/>
            <a:headEnd len="sm" w="sm" type="none"/>
            <a:tailEnd len="sm" w="sm" type="none"/>
          </a:ln>
        </p:spPr>
      </p:cxnSp>
      <p:sp>
        <p:nvSpPr>
          <p:cNvPr id="21" name="Google Shape;21;p13"/>
          <p:cNvSpPr txBox="1"/>
          <p:nvPr>
            <p:ph type="title"/>
          </p:nvPr>
        </p:nvSpPr>
        <p:spPr>
          <a:xfrm>
            <a:off x="510450" y="2057400"/>
            <a:ext cx="8123100" cy="7788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Clr>
                <a:schemeClr val="lt1"/>
              </a:buClr>
              <a:buSzPts val="3600"/>
              <a:buNone/>
              <a:defRPr sz="3600">
                <a:solidFill>
                  <a:schemeClr val="lt1"/>
                </a:solidFill>
              </a:defRPr>
            </a:lvl1pPr>
            <a:lvl2pPr lvl="1" algn="l">
              <a:lnSpc>
                <a:spcPct val="100000"/>
              </a:lnSpc>
              <a:spcBef>
                <a:spcPts val="0"/>
              </a:spcBef>
              <a:spcAft>
                <a:spcPts val="0"/>
              </a:spcAft>
              <a:buClr>
                <a:schemeClr val="lt1"/>
              </a:buClr>
              <a:buSzPts val="3600"/>
              <a:buNone/>
              <a:defRPr sz="3600">
                <a:solidFill>
                  <a:schemeClr val="lt1"/>
                </a:solidFill>
              </a:defRPr>
            </a:lvl2pPr>
            <a:lvl3pPr lvl="2" algn="l">
              <a:lnSpc>
                <a:spcPct val="100000"/>
              </a:lnSpc>
              <a:spcBef>
                <a:spcPts val="0"/>
              </a:spcBef>
              <a:spcAft>
                <a:spcPts val="0"/>
              </a:spcAft>
              <a:buClr>
                <a:schemeClr val="lt1"/>
              </a:buClr>
              <a:buSzPts val="3600"/>
              <a:buNone/>
              <a:defRPr sz="3600">
                <a:solidFill>
                  <a:schemeClr val="lt1"/>
                </a:solidFill>
              </a:defRPr>
            </a:lvl3pPr>
            <a:lvl4pPr lvl="3" algn="l">
              <a:lnSpc>
                <a:spcPct val="100000"/>
              </a:lnSpc>
              <a:spcBef>
                <a:spcPts val="0"/>
              </a:spcBef>
              <a:spcAft>
                <a:spcPts val="0"/>
              </a:spcAft>
              <a:buClr>
                <a:schemeClr val="lt1"/>
              </a:buClr>
              <a:buSzPts val="3600"/>
              <a:buNone/>
              <a:defRPr sz="3600">
                <a:solidFill>
                  <a:schemeClr val="lt1"/>
                </a:solidFill>
              </a:defRPr>
            </a:lvl4pPr>
            <a:lvl5pPr lvl="4" algn="l">
              <a:lnSpc>
                <a:spcPct val="100000"/>
              </a:lnSpc>
              <a:spcBef>
                <a:spcPts val="0"/>
              </a:spcBef>
              <a:spcAft>
                <a:spcPts val="0"/>
              </a:spcAft>
              <a:buClr>
                <a:schemeClr val="lt1"/>
              </a:buClr>
              <a:buSzPts val="3600"/>
              <a:buNone/>
              <a:defRPr sz="3600">
                <a:solidFill>
                  <a:schemeClr val="lt1"/>
                </a:solidFill>
              </a:defRPr>
            </a:lvl5pPr>
            <a:lvl6pPr lvl="5" algn="l">
              <a:lnSpc>
                <a:spcPct val="100000"/>
              </a:lnSpc>
              <a:spcBef>
                <a:spcPts val="0"/>
              </a:spcBef>
              <a:spcAft>
                <a:spcPts val="0"/>
              </a:spcAft>
              <a:buClr>
                <a:schemeClr val="lt1"/>
              </a:buClr>
              <a:buSzPts val="3600"/>
              <a:buNone/>
              <a:defRPr sz="3600">
                <a:solidFill>
                  <a:schemeClr val="lt1"/>
                </a:solidFill>
              </a:defRPr>
            </a:lvl6pPr>
            <a:lvl7pPr lvl="6" algn="l">
              <a:lnSpc>
                <a:spcPct val="100000"/>
              </a:lnSpc>
              <a:spcBef>
                <a:spcPts val="0"/>
              </a:spcBef>
              <a:spcAft>
                <a:spcPts val="0"/>
              </a:spcAft>
              <a:buClr>
                <a:schemeClr val="lt1"/>
              </a:buClr>
              <a:buSzPts val="3600"/>
              <a:buNone/>
              <a:defRPr sz="3600">
                <a:solidFill>
                  <a:schemeClr val="lt1"/>
                </a:solidFill>
              </a:defRPr>
            </a:lvl7pPr>
            <a:lvl8pPr lvl="7" algn="l">
              <a:lnSpc>
                <a:spcPct val="100000"/>
              </a:lnSpc>
              <a:spcBef>
                <a:spcPts val="0"/>
              </a:spcBef>
              <a:spcAft>
                <a:spcPts val="0"/>
              </a:spcAft>
              <a:buClr>
                <a:schemeClr val="lt1"/>
              </a:buClr>
              <a:buSzPts val="3600"/>
              <a:buNone/>
              <a:defRPr sz="3600">
                <a:solidFill>
                  <a:schemeClr val="lt1"/>
                </a:solidFill>
              </a:defRPr>
            </a:lvl8pPr>
            <a:lvl9pPr lvl="8" algn="l">
              <a:lnSpc>
                <a:spcPct val="100000"/>
              </a:lnSpc>
              <a:spcBef>
                <a:spcPts val="0"/>
              </a:spcBef>
              <a:spcAft>
                <a:spcPts val="0"/>
              </a:spcAft>
              <a:buClr>
                <a:schemeClr val="lt1"/>
              </a:buClr>
              <a:buSzPts val="3600"/>
              <a:buNone/>
              <a:defRPr sz="3600">
                <a:solidFill>
                  <a:schemeClr val="lt1"/>
                </a:solidFill>
              </a:defRPr>
            </a:lvl9pPr>
          </a:lstStyle>
          <a:p/>
        </p:txBody>
      </p:sp>
      <p:sp>
        <p:nvSpPr>
          <p:cNvPr id="22" name="Google Shape;22;p1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3" name="Shape 23"/>
        <p:cNvGrpSpPr/>
        <p:nvPr/>
      </p:nvGrpSpPr>
      <p:grpSpPr>
        <a:xfrm>
          <a:off x="0" y="0"/>
          <a:ext cx="0" cy="0"/>
          <a:chOff x="0" y="0"/>
          <a:chExt cx="0" cy="0"/>
        </a:xfrm>
      </p:grpSpPr>
      <p:sp>
        <p:nvSpPr>
          <p:cNvPr id="24" name="Google Shape;24;p1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5" name="Google Shape;25;p14"/>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6" name="Google Shape;26;p14"/>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7" name="Google Shape;27;p1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8" name="Shape 28"/>
        <p:cNvGrpSpPr/>
        <p:nvPr/>
      </p:nvGrpSpPr>
      <p:grpSpPr>
        <a:xfrm>
          <a:off x="0" y="0"/>
          <a:ext cx="0" cy="0"/>
          <a:chOff x="0" y="0"/>
          <a:chExt cx="0" cy="0"/>
        </a:xfrm>
      </p:grpSpPr>
      <p:sp>
        <p:nvSpPr>
          <p:cNvPr id="29" name="Google Shape;29;p1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30" name="Google Shape;30;p1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1" name="Shape 31"/>
        <p:cNvGrpSpPr/>
        <p:nvPr/>
      </p:nvGrpSpPr>
      <p:grpSpPr>
        <a:xfrm>
          <a:off x="0" y="0"/>
          <a:ext cx="0" cy="0"/>
          <a:chOff x="0" y="0"/>
          <a:chExt cx="0" cy="0"/>
        </a:xfrm>
      </p:grpSpPr>
      <p:sp>
        <p:nvSpPr>
          <p:cNvPr id="32" name="Google Shape;32;p16"/>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3" name="Google Shape;33;p16"/>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rm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34" name="Google Shape;34;p1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35" name="Shape 35"/>
        <p:cNvGrpSpPr/>
        <p:nvPr/>
      </p:nvGrpSpPr>
      <p:grpSpPr>
        <a:xfrm>
          <a:off x="0" y="0"/>
          <a:ext cx="0" cy="0"/>
          <a:chOff x="0" y="0"/>
          <a:chExt cx="0" cy="0"/>
        </a:xfrm>
      </p:grpSpPr>
      <p:sp>
        <p:nvSpPr>
          <p:cNvPr id="36" name="Google Shape;36;p17"/>
          <p:cNvSpPr txBox="1"/>
          <p:nvPr>
            <p:ph type="title"/>
          </p:nvPr>
        </p:nvSpPr>
        <p:spPr>
          <a:xfrm>
            <a:off x="490250" y="526350"/>
            <a:ext cx="5797500" cy="40908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7" name="Google Shape;37;p1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8" name="Shape 38"/>
        <p:cNvGrpSpPr/>
        <p:nvPr/>
      </p:nvGrpSpPr>
      <p:grpSpPr>
        <a:xfrm>
          <a:off x="0" y="0"/>
          <a:ext cx="0" cy="0"/>
          <a:chOff x="0" y="0"/>
          <a:chExt cx="0" cy="0"/>
        </a:xfrm>
      </p:grpSpPr>
      <p:sp>
        <p:nvSpPr>
          <p:cNvPr id="39" name="Google Shape;39;p18"/>
          <p:cNvSpPr/>
          <p:nvPr/>
        </p:nvSpPr>
        <p:spPr>
          <a:xfrm>
            <a:off x="4572000" y="7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40" name="Google Shape;40;p18"/>
          <p:cNvCxnSpPr/>
          <p:nvPr/>
        </p:nvCxnSpPr>
        <p:spPr>
          <a:xfrm>
            <a:off x="5029675" y="4495500"/>
            <a:ext cx="468300" cy="0"/>
          </a:xfrm>
          <a:prstGeom prst="straightConnector1">
            <a:avLst/>
          </a:prstGeom>
          <a:noFill/>
          <a:ln cap="flat" cmpd="sng" w="19050">
            <a:solidFill>
              <a:schemeClr val="lt2"/>
            </a:solidFill>
            <a:prstDash val="solid"/>
            <a:round/>
            <a:headEnd len="sm" w="sm" type="none"/>
            <a:tailEnd len="sm" w="sm" type="none"/>
          </a:ln>
        </p:spPr>
      </p:cxnSp>
      <p:sp>
        <p:nvSpPr>
          <p:cNvPr id="41" name="Google Shape;41;p18"/>
          <p:cNvSpPr txBox="1"/>
          <p:nvPr>
            <p:ph type="title"/>
          </p:nvPr>
        </p:nvSpPr>
        <p:spPr>
          <a:xfrm>
            <a:off x="265500" y="1205825"/>
            <a:ext cx="4045200" cy="1509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42" name="Google Shape;42;p18"/>
          <p:cNvSpPr txBox="1"/>
          <p:nvPr>
            <p:ph idx="1" type="subTitle"/>
          </p:nvPr>
        </p:nvSpPr>
        <p:spPr>
          <a:xfrm>
            <a:off x="265500" y="2769001"/>
            <a:ext cx="4045200" cy="13455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3" name="Google Shape;43;p18"/>
          <p:cNvSpPr txBox="1"/>
          <p:nvPr>
            <p:ph idx="2" type="body"/>
          </p:nvPr>
        </p:nvSpPr>
        <p:spPr>
          <a:xfrm>
            <a:off x="4939500" y="724200"/>
            <a:ext cx="3837000" cy="3695100"/>
          </a:xfrm>
          <a:prstGeom prst="rect">
            <a:avLst/>
          </a:prstGeom>
          <a:noFill/>
          <a:ln>
            <a:noFill/>
          </a:ln>
        </p:spPr>
        <p:txBody>
          <a:bodyPr anchorCtr="0" anchor="ctr" bIns="91425" lIns="91425" spcFirstLastPara="1" rIns="91425" wrap="square" tIns="91425">
            <a:normAutofit/>
          </a:bodyPr>
          <a:lstStyle>
            <a:lvl1pPr indent="-342900" lvl="0" marL="457200" algn="l">
              <a:lnSpc>
                <a:spcPct val="115000"/>
              </a:lnSpc>
              <a:spcBef>
                <a:spcPts val="0"/>
              </a:spcBef>
              <a:spcAft>
                <a:spcPts val="0"/>
              </a:spcAft>
              <a:buClr>
                <a:schemeClr val="lt1"/>
              </a:buClr>
              <a:buSzPts val="1800"/>
              <a:buChar char="●"/>
              <a:defRPr>
                <a:solidFill>
                  <a:schemeClr val="lt1"/>
                </a:solidFill>
              </a:defRPr>
            </a:lvl1pPr>
            <a:lvl2pPr indent="-317500" lvl="1" marL="914400" algn="l">
              <a:lnSpc>
                <a:spcPct val="115000"/>
              </a:lnSpc>
              <a:spcBef>
                <a:spcPts val="0"/>
              </a:spcBef>
              <a:spcAft>
                <a:spcPts val="0"/>
              </a:spcAft>
              <a:buClr>
                <a:schemeClr val="lt1"/>
              </a:buClr>
              <a:buSzPts val="1400"/>
              <a:buChar char="○"/>
              <a:defRPr>
                <a:solidFill>
                  <a:schemeClr val="lt1"/>
                </a:solidFill>
              </a:defRPr>
            </a:lvl2pPr>
            <a:lvl3pPr indent="-317500" lvl="2" marL="1371600" algn="l">
              <a:lnSpc>
                <a:spcPct val="115000"/>
              </a:lnSpc>
              <a:spcBef>
                <a:spcPts val="0"/>
              </a:spcBef>
              <a:spcAft>
                <a:spcPts val="0"/>
              </a:spcAft>
              <a:buClr>
                <a:schemeClr val="lt1"/>
              </a:buClr>
              <a:buSzPts val="1400"/>
              <a:buChar char="■"/>
              <a:defRPr>
                <a:solidFill>
                  <a:schemeClr val="lt1"/>
                </a:solidFill>
              </a:defRPr>
            </a:lvl3pPr>
            <a:lvl4pPr indent="-317500" lvl="3" marL="1828800" algn="l">
              <a:lnSpc>
                <a:spcPct val="115000"/>
              </a:lnSpc>
              <a:spcBef>
                <a:spcPts val="0"/>
              </a:spcBef>
              <a:spcAft>
                <a:spcPts val="0"/>
              </a:spcAft>
              <a:buClr>
                <a:schemeClr val="lt1"/>
              </a:buClr>
              <a:buSzPts val="1400"/>
              <a:buChar char="●"/>
              <a:defRPr>
                <a:solidFill>
                  <a:schemeClr val="lt1"/>
                </a:solidFill>
              </a:defRPr>
            </a:lvl4pPr>
            <a:lvl5pPr indent="-317500" lvl="4" marL="2286000" algn="l">
              <a:lnSpc>
                <a:spcPct val="115000"/>
              </a:lnSpc>
              <a:spcBef>
                <a:spcPts val="0"/>
              </a:spcBef>
              <a:spcAft>
                <a:spcPts val="0"/>
              </a:spcAft>
              <a:buClr>
                <a:schemeClr val="lt1"/>
              </a:buClr>
              <a:buSzPts val="1400"/>
              <a:buChar char="○"/>
              <a:defRPr>
                <a:solidFill>
                  <a:schemeClr val="lt1"/>
                </a:solidFill>
              </a:defRPr>
            </a:lvl5pPr>
            <a:lvl6pPr indent="-317500" lvl="5" marL="2743200" algn="l">
              <a:lnSpc>
                <a:spcPct val="115000"/>
              </a:lnSpc>
              <a:spcBef>
                <a:spcPts val="0"/>
              </a:spcBef>
              <a:spcAft>
                <a:spcPts val="0"/>
              </a:spcAft>
              <a:buClr>
                <a:schemeClr val="lt1"/>
              </a:buClr>
              <a:buSzPts val="1400"/>
              <a:buChar char="■"/>
              <a:defRPr>
                <a:solidFill>
                  <a:schemeClr val="lt1"/>
                </a:solidFill>
              </a:defRPr>
            </a:lvl6pPr>
            <a:lvl7pPr indent="-317500" lvl="6" marL="3200400" algn="l">
              <a:lnSpc>
                <a:spcPct val="115000"/>
              </a:lnSpc>
              <a:spcBef>
                <a:spcPts val="0"/>
              </a:spcBef>
              <a:spcAft>
                <a:spcPts val="0"/>
              </a:spcAft>
              <a:buClr>
                <a:schemeClr val="lt1"/>
              </a:buClr>
              <a:buSzPts val="1400"/>
              <a:buChar char="●"/>
              <a:defRPr>
                <a:solidFill>
                  <a:schemeClr val="lt1"/>
                </a:solidFill>
              </a:defRPr>
            </a:lvl7pPr>
            <a:lvl8pPr indent="-317500" lvl="7" marL="3657600" algn="l">
              <a:lnSpc>
                <a:spcPct val="115000"/>
              </a:lnSpc>
              <a:spcBef>
                <a:spcPts val="0"/>
              </a:spcBef>
              <a:spcAft>
                <a:spcPts val="0"/>
              </a:spcAft>
              <a:buClr>
                <a:schemeClr val="lt1"/>
              </a:buClr>
              <a:buSzPts val="1400"/>
              <a:buChar char="○"/>
              <a:defRPr>
                <a:solidFill>
                  <a:schemeClr val="lt1"/>
                </a:solidFill>
              </a:defRPr>
            </a:lvl8pPr>
            <a:lvl9pPr indent="-317500" lvl="8" marL="4114800" algn="l">
              <a:lnSpc>
                <a:spcPct val="115000"/>
              </a:lnSpc>
              <a:spcBef>
                <a:spcPts val="0"/>
              </a:spcBef>
              <a:spcAft>
                <a:spcPts val="0"/>
              </a:spcAft>
              <a:buClr>
                <a:schemeClr val="lt1"/>
              </a:buClr>
              <a:buSzPts val="1400"/>
              <a:buChar char="■"/>
              <a:defRPr>
                <a:solidFill>
                  <a:schemeClr val="lt1"/>
                </a:solidFill>
              </a:defRPr>
            </a:lvl9pPr>
          </a:lstStyle>
          <a:p/>
        </p:txBody>
      </p:sp>
      <p:sp>
        <p:nvSpPr>
          <p:cNvPr id="44" name="Google Shape;44;p1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5" name="Shape 45"/>
        <p:cNvGrpSpPr/>
        <p:nvPr/>
      </p:nvGrpSpPr>
      <p:grpSpPr>
        <a:xfrm>
          <a:off x="0" y="0"/>
          <a:ext cx="0" cy="0"/>
          <a:chOff x="0" y="0"/>
          <a:chExt cx="0" cy="0"/>
        </a:xfrm>
      </p:grpSpPr>
      <p:sp>
        <p:nvSpPr>
          <p:cNvPr id="46" name="Google Shape;46;p19"/>
          <p:cNvSpPr txBox="1"/>
          <p:nvPr>
            <p:ph idx="1" type="body"/>
          </p:nvPr>
        </p:nvSpPr>
        <p:spPr>
          <a:xfrm>
            <a:off x="311700" y="4236825"/>
            <a:ext cx="5998800" cy="598800"/>
          </a:xfrm>
          <a:prstGeom prst="rect">
            <a:avLst/>
          </a:prstGeom>
          <a:noFill/>
          <a:ln>
            <a:noFill/>
          </a:ln>
        </p:spPr>
        <p:txBody>
          <a:bodyPr anchorCtr="0" anchor="ctr" bIns="91425" lIns="91425" spcFirstLastPara="1" rIns="91425" wrap="square" tIns="91425">
            <a:normAutofit/>
          </a:bodyPr>
          <a:lstStyle>
            <a:lvl1pPr indent="-228600" lvl="0" marL="457200" algn="l">
              <a:lnSpc>
                <a:spcPct val="100000"/>
              </a:lnSpc>
              <a:spcBef>
                <a:spcPts val="0"/>
              </a:spcBef>
              <a:spcAft>
                <a:spcPts val="0"/>
              </a:spcAft>
              <a:buSzPts val="2100"/>
              <a:buNone/>
              <a:defRPr sz="2100"/>
            </a:lvl1pPr>
          </a:lstStyle>
          <a:p/>
        </p:txBody>
      </p:sp>
      <p:sp>
        <p:nvSpPr>
          <p:cNvPr id="47" name="Google Shape;47;p1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pearmint">
    <p:bg>
      <p:bgPr>
        <a:solidFill>
          <a:schemeClr val="lt1"/>
        </a:solidFill>
      </p:bgPr>
    </p:bg>
    <p:spTree>
      <p:nvGrpSpPr>
        <p:cNvPr id="5" name="Shape 5"/>
        <p:cNvGrpSpPr/>
        <p:nvPr/>
      </p:nvGrpSpPr>
      <p:grpSpPr>
        <a:xfrm>
          <a:off x="0" y="0"/>
          <a:ext cx="0" cy="0"/>
          <a:chOff x="0" y="0"/>
          <a:chExt cx="0" cy="0"/>
        </a:xfrm>
      </p:grpSpPr>
      <p:sp>
        <p:nvSpPr>
          <p:cNvPr id="6" name="Google Shape;6;p1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marR="0" rtl="0" algn="l">
              <a:lnSpc>
                <a:spcPct val="100000"/>
              </a:lnSpc>
              <a:spcBef>
                <a:spcPts val="0"/>
              </a:spcBef>
              <a:spcAft>
                <a:spcPts val="0"/>
              </a:spcAft>
              <a:buClr>
                <a:schemeClr val="dk1"/>
              </a:buClr>
              <a:buSzPts val="2800"/>
              <a:buFont typeface="Proxima Nova"/>
              <a:buNone/>
              <a:defRPr b="0" i="0" sz="2800" u="none" cap="none" strike="noStrike">
                <a:solidFill>
                  <a:schemeClr val="dk1"/>
                </a:solidFill>
                <a:latin typeface="Proxima Nova"/>
                <a:ea typeface="Proxima Nova"/>
                <a:cs typeface="Proxima Nova"/>
                <a:sym typeface="Proxima Nova"/>
              </a:defRPr>
            </a:lvl1pPr>
            <a:lvl2pPr lvl="1" marR="0" rtl="0" algn="l">
              <a:lnSpc>
                <a:spcPct val="100000"/>
              </a:lnSpc>
              <a:spcBef>
                <a:spcPts val="0"/>
              </a:spcBef>
              <a:spcAft>
                <a:spcPts val="0"/>
              </a:spcAft>
              <a:buClr>
                <a:schemeClr val="dk1"/>
              </a:buClr>
              <a:buSzPts val="2800"/>
              <a:buFont typeface="Proxima Nova"/>
              <a:buNone/>
              <a:defRPr b="0" i="0" sz="2800" u="none" cap="none" strike="noStrike">
                <a:solidFill>
                  <a:schemeClr val="dk1"/>
                </a:solidFill>
                <a:latin typeface="Proxima Nova"/>
                <a:ea typeface="Proxima Nova"/>
                <a:cs typeface="Proxima Nova"/>
                <a:sym typeface="Proxima Nova"/>
              </a:defRPr>
            </a:lvl2pPr>
            <a:lvl3pPr lvl="2" marR="0" rtl="0" algn="l">
              <a:lnSpc>
                <a:spcPct val="100000"/>
              </a:lnSpc>
              <a:spcBef>
                <a:spcPts val="0"/>
              </a:spcBef>
              <a:spcAft>
                <a:spcPts val="0"/>
              </a:spcAft>
              <a:buClr>
                <a:schemeClr val="dk1"/>
              </a:buClr>
              <a:buSzPts val="2800"/>
              <a:buFont typeface="Proxima Nova"/>
              <a:buNone/>
              <a:defRPr b="0" i="0" sz="2800" u="none" cap="none" strike="noStrike">
                <a:solidFill>
                  <a:schemeClr val="dk1"/>
                </a:solidFill>
                <a:latin typeface="Proxima Nova"/>
                <a:ea typeface="Proxima Nova"/>
                <a:cs typeface="Proxima Nova"/>
                <a:sym typeface="Proxima Nova"/>
              </a:defRPr>
            </a:lvl3pPr>
            <a:lvl4pPr lvl="3" marR="0" rtl="0" algn="l">
              <a:lnSpc>
                <a:spcPct val="100000"/>
              </a:lnSpc>
              <a:spcBef>
                <a:spcPts val="0"/>
              </a:spcBef>
              <a:spcAft>
                <a:spcPts val="0"/>
              </a:spcAft>
              <a:buClr>
                <a:schemeClr val="dk1"/>
              </a:buClr>
              <a:buSzPts val="2800"/>
              <a:buFont typeface="Proxima Nova"/>
              <a:buNone/>
              <a:defRPr b="0" i="0" sz="2800" u="none" cap="none" strike="noStrike">
                <a:solidFill>
                  <a:schemeClr val="dk1"/>
                </a:solidFill>
                <a:latin typeface="Proxima Nova"/>
                <a:ea typeface="Proxima Nova"/>
                <a:cs typeface="Proxima Nova"/>
                <a:sym typeface="Proxima Nova"/>
              </a:defRPr>
            </a:lvl4pPr>
            <a:lvl5pPr lvl="4" marR="0" rtl="0" algn="l">
              <a:lnSpc>
                <a:spcPct val="100000"/>
              </a:lnSpc>
              <a:spcBef>
                <a:spcPts val="0"/>
              </a:spcBef>
              <a:spcAft>
                <a:spcPts val="0"/>
              </a:spcAft>
              <a:buClr>
                <a:schemeClr val="dk1"/>
              </a:buClr>
              <a:buSzPts val="2800"/>
              <a:buFont typeface="Proxima Nova"/>
              <a:buNone/>
              <a:defRPr b="0" i="0" sz="2800" u="none" cap="none" strike="noStrike">
                <a:solidFill>
                  <a:schemeClr val="dk1"/>
                </a:solidFill>
                <a:latin typeface="Proxima Nova"/>
                <a:ea typeface="Proxima Nova"/>
                <a:cs typeface="Proxima Nova"/>
                <a:sym typeface="Proxima Nova"/>
              </a:defRPr>
            </a:lvl5pPr>
            <a:lvl6pPr lvl="5" marR="0" rtl="0" algn="l">
              <a:lnSpc>
                <a:spcPct val="100000"/>
              </a:lnSpc>
              <a:spcBef>
                <a:spcPts val="0"/>
              </a:spcBef>
              <a:spcAft>
                <a:spcPts val="0"/>
              </a:spcAft>
              <a:buClr>
                <a:schemeClr val="dk1"/>
              </a:buClr>
              <a:buSzPts val="2800"/>
              <a:buFont typeface="Proxima Nova"/>
              <a:buNone/>
              <a:defRPr b="0" i="0" sz="2800" u="none" cap="none" strike="noStrike">
                <a:solidFill>
                  <a:schemeClr val="dk1"/>
                </a:solidFill>
                <a:latin typeface="Proxima Nova"/>
                <a:ea typeface="Proxima Nova"/>
                <a:cs typeface="Proxima Nova"/>
                <a:sym typeface="Proxima Nova"/>
              </a:defRPr>
            </a:lvl6pPr>
            <a:lvl7pPr lvl="6" marR="0" rtl="0" algn="l">
              <a:lnSpc>
                <a:spcPct val="100000"/>
              </a:lnSpc>
              <a:spcBef>
                <a:spcPts val="0"/>
              </a:spcBef>
              <a:spcAft>
                <a:spcPts val="0"/>
              </a:spcAft>
              <a:buClr>
                <a:schemeClr val="dk1"/>
              </a:buClr>
              <a:buSzPts val="2800"/>
              <a:buFont typeface="Proxima Nova"/>
              <a:buNone/>
              <a:defRPr b="0" i="0" sz="2800" u="none" cap="none" strike="noStrike">
                <a:solidFill>
                  <a:schemeClr val="dk1"/>
                </a:solidFill>
                <a:latin typeface="Proxima Nova"/>
                <a:ea typeface="Proxima Nova"/>
                <a:cs typeface="Proxima Nova"/>
                <a:sym typeface="Proxima Nova"/>
              </a:defRPr>
            </a:lvl7pPr>
            <a:lvl8pPr lvl="7" marR="0" rtl="0" algn="l">
              <a:lnSpc>
                <a:spcPct val="100000"/>
              </a:lnSpc>
              <a:spcBef>
                <a:spcPts val="0"/>
              </a:spcBef>
              <a:spcAft>
                <a:spcPts val="0"/>
              </a:spcAft>
              <a:buClr>
                <a:schemeClr val="dk1"/>
              </a:buClr>
              <a:buSzPts val="2800"/>
              <a:buFont typeface="Proxima Nova"/>
              <a:buNone/>
              <a:defRPr b="0" i="0" sz="2800" u="none" cap="none" strike="noStrike">
                <a:solidFill>
                  <a:schemeClr val="dk1"/>
                </a:solidFill>
                <a:latin typeface="Proxima Nova"/>
                <a:ea typeface="Proxima Nova"/>
                <a:cs typeface="Proxima Nova"/>
                <a:sym typeface="Proxima Nova"/>
              </a:defRPr>
            </a:lvl8pPr>
            <a:lvl9pPr lvl="8" marR="0" rtl="0" algn="l">
              <a:lnSpc>
                <a:spcPct val="100000"/>
              </a:lnSpc>
              <a:spcBef>
                <a:spcPts val="0"/>
              </a:spcBef>
              <a:spcAft>
                <a:spcPts val="0"/>
              </a:spcAft>
              <a:buClr>
                <a:schemeClr val="dk1"/>
              </a:buClr>
              <a:buSzPts val="2800"/>
              <a:buFont typeface="Proxima Nova"/>
              <a:buNone/>
              <a:defRPr b="0" i="0" sz="2800" u="none" cap="none" strike="noStrike">
                <a:solidFill>
                  <a:schemeClr val="dk1"/>
                </a:solidFill>
                <a:latin typeface="Proxima Nova"/>
                <a:ea typeface="Proxima Nova"/>
                <a:cs typeface="Proxima Nova"/>
                <a:sym typeface="Proxima Nova"/>
              </a:defRPr>
            </a:lvl9pPr>
          </a:lstStyle>
          <a:p/>
        </p:txBody>
      </p:sp>
      <p:sp>
        <p:nvSpPr>
          <p:cNvPr id="7" name="Google Shape;7;p10"/>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marR="0" rtl="0" algn="l">
              <a:lnSpc>
                <a:spcPct val="115000"/>
              </a:lnSpc>
              <a:spcBef>
                <a:spcPts val="0"/>
              </a:spcBef>
              <a:spcAft>
                <a:spcPts val="0"/>
              </a:spcAft>
              <a:buClr>
                <a:schemeClr val="accent3"/>
              </a:buClr>
              <a:buSzPts val="1800"/>
              <a:buFont typeface="Proxima Nova"/>
              <a:buChar char="●"/>
              <a:defRPr b="0" i="0" sz="1800" u="none" cap="none" strike="noStrike">
                <a:solidFill>
                  <a:schemeClr val="accent3"/>
                </a:solidFill>
                <a:latin typeface="Proxima Nova"/>
                <a:ea typeface="Proxima Nova"/>
                <a:cs typeface="Proxima Nova"/>
                <a:sym typeface="Proxima Nova"/>
              </a:defRPr>
            </a:lvl1pPr>
            <a:lvl2pPr indent="-317500" lvl="1" marL="914400" marR="0" rtl="0" algn="l">
              <a:lnSpc>
                <a:spcPct val="115000"/>
              </a:lnSpc>
              <a:spcBef>
                <a:spcPts val="0"/>
              </a:spcBef>
              <a:spcAft>
                <a:spcPts val="0"/>
              </a:spcAft>
              <a:buClr>
                <a:schemeClr val="accent3"/>
              </a:buClr>
              <a:buSzPts val="1400"/>
              <a:buFont typeface="Proxima Nova"/>
              <a:buChar char="○"/>
              <a:defRPr b="0" i="0" sz="1400" u="none" cap="none" strike="noStrike">
                <a:solidFill>
                  <a:schemeClr val="accent3"/>
                </a:solidFill>
                <a:latin typeface="Proxima Nova"/>
                <a:ea typeface="Proxima Nova"/>
                <a:cs typeface="Proxima Nova"/>
                <a:sym typeface="Proxima Nova"/>
              </a:defRPr>
            </a:lvl2pPr>
            <a:lvl3pPr indent="-317500" lvl="2" marL="1371600" marR="0" rtl="0" algn="l">
              <a:lnSpc>
                <a:spcPct val="115000"/>
              </a:lnSpc>
              <a:spcBef>
                <a:spcPts val="0"/>
              </a:spcBef>
              <a:spcAft>
                <a:spcPts val="0"/>
              </a:spcAft>
              <a:buClr>
                <a:schemeClr val="accent3"/>
              </a:buClr>
              <a:buSzPts val="1400"/>
              <a:buFont typeface="Proxima Nova"/>
              <a:buChar char="■"/>
              <a:defRPr b="0" i="0" sz="1400" u="none" cap="none" strike="noStrike">
                <a:solidFill>
                  <a:schemeClr val="accent3"/>
                </a:solidFill>
                <a:latin typeface="Proxima Nova"/>
                <a:ea typeface="Proxima Nova"/>
                <a:cs typeface="Proxima Nova"/>
                <a:sym typeface="Proxima Nova"/>
              </a:defRPr>
            </a:lvl3pPr>
            <a:lvl4pPr indent="-317500" lvl="3" marL="1828800" marR="0" rtl="0" algn="l">
              <a:lnSpc>
                <a:spcPct val="115000"/>
              </a:lnSpc>
              <a:spcBef>
                <a:spcPts val="0"/>
              </a:spcBef>
              <a:spcAft>
                <a:spcPts val="0"/>
              </a:spcAft>
              <a:buClr>
                <a:schemeClr val="accent3"/>
              </a:buClr>
              <a:buSzPts val="1400"/>
              <a:buFont typeface="Proxima Nova"/>
              <a:buChar char="●"/>
              <a:defRPr b="0" i="0" sz="1400" u="none" cap="none" strike="noStrike">
                <a:solidFill>
                  <a:schemeClr val="accent3"/>
                </a:solidFill>
                <a:latin typeface="Proxima Nova"/>
                <a:ea typeface="Proxima Nova"/>
                <a:cs typeface="Proxima Nova"/>
                <a:sym typeface="Proxima Nova"/>
              </a:defRPr>
            </a:lvl4pPr>
            <a:lvl5pPr indent="-317500" lvl="4" marL="2286000" marR="0" rtl="0" algn="l">
              <a:lnSpc>
                <a:spcPct val="115000"/>
              </a:lnSpc>
              <a:spcBef>
                <a:spcPts val="0"/>
              </a:spcBef>
              <a:spcAft>
                <a:spcPts val="0"/>
              </a:spcAft>
              <a:buClr>
                <a:schemeClr val="accent3"/>
              </a:buClr>
              <a:buSzPts val="1400"/>
              <a:buFont typeface="Proxima Nova"/>
              <a:buChar char="○"/>
              <a:defRPr b="0" i="0" sz="1400" u="none" cap="none" strike="noStrike">
                <a:solidFill>
                  <a:schemeClr val="accent3"/>
                </a:solidFill>
                <a:latin typeface="Proxima Nova"/>
                <a:ea typeface="Proxima Nova"/>
                <a:cs typeface="Proxima Nova"/>
                <a:sym typeface="Proxima Nova"/>
              </a:defRPr>
            </a:lvl5pPr>
            <a:lvl6pPr indent="-317500" lvl="5" marL="2743200" marR="0" rtl="0" algn="l">
              <a:lnSpc>
                <a:spcPct val="115000"/>
              </a:lnSpc>
              <a:spcBef>
                <a:spcPts val="0"/>
              </a:spcBef>
              <a:spcAft>
                <a:spcPts val="0"/>
              </a:spcAft>
              <a:buClr>
                <a:schemeClr val="accent3"/>
              </a:buClr>
              <a:buSzPts val="1400"/>
              <a:buFont typeface="Proxima Nova"/>
              <a:buChar char="■"/>
              <a:defRPr b="0" i="0" sz="1400" u="none" cap="none" strike="noStrike">
                <a:solidFill>
                  <a:schemeClr val="accent3"/>
                </a:solidFill>
                <a:latin typeface="Proxima Nova"/>
                <a:ea typeface="Proxima Nova"/>
                <a:cs typeface="Proxima Nova"/>
                <a:sym typeface="Proxima Nova"/>
              </a:defRPr>
            </a:lvl6pPr>
            <a:lvl7pPr indent="-317500" lvl="6" marL="3200400" marR="0" rtl="0" algn="l">
              <a:lnSpc>
                <a:spcPct val="115000"/>
              </a:lnSpc>
              <a:spcBef>
                <a:spcPts val="0"/>
              </a:spcBef>
              <a:spcAft>
                <a:spcPts val="0"/>
              </a:spcAft>
              <a:buClr>
                <a:schemeClr val="accent3"/>
              </a:buClr>
              <a:buSzPts val="1400"/>
              <a:buFont typeface="Proxima Nova"/>
              <a:buChar char="●"/>
              <a:defRPr b="0" i="0" sz="1400" u="none" cap="none" strike="noStrike">
                <a:solidFill>
                  <a:schemeClr val="accent3"/>
                </a:solidFill>
                <a:latin typeface="Proxima Nova"/>
                <a:ea typeface="Proxima Nova"/>
                <a:cs typeface="Proxima Nova"/>
                <a:sym typeface="Proxima Nova"/>
              </a:defRPr>
            </a:lvl7pPr>
            <a:lvl8pPr indent="-317500" lvl="7" marL="3657600" marR="0" rtl="0" algn="l">
              <a:lnSpc>
                <a:spcPct val="115000"/>
              </a:lnSpc>
              <a:spcBef>
                <a:spcPts val="0"/>
              </a:spcBef>
              <a:spcAft>
                <a:spcPts val="0"/>
              </a:spcAft>
              <a:buClr>
                <a:schemeClr val="accent3"/>
              </a:buClr>
              <a:buSzPts val="1400"/>
              <a:buFont typeface="Proxima Nova"/>
              <a:buChar char="○"/>
              <a:defRPr b="0" i="0" sz="1400" u="none" cap="none" strike="noStrike">
                <a:solidFill>
                  <a:schemeClr val="accent3"/>
                </a:solidFill>
                <a:latin typeface="Proxima Nova"/>
                <a:ea typeface="Proxima Nova"/>
                <a:cs typeface="Proxima Nova"/>
                <a:sym typeface="Proxima Nova"/>
              </a:defRPr>
            </a:lvl8pPr>
            <a:lvl9pPr indent="-317500" lvl="8" marL="4114800" marR="0" rtl="0" algn="l">
              <a:lnSpc>
                <a:spcPct val="115000"/>
              </a:lnSpc>
              <a:spcBef>
                <a:spcPts val="0"/>
              </a:spcBef>
              <a:spcAft>
                <a:spcPts val="0"/>
              </a:spcAft>
              <a:buClr>
                <a:schemeClr val="accent3"/>
              </a:buClr>
              <a:buSzPts val="1400"/>
              <a:buFont typeface="Proxima Nova"/>
              <a:buChar char="■"/>
              <a:defRPr b="0" i="0" sz="1400" u="none" cap="none" strike="noStrike">
                <a:solidFill>
                  <a:schemeClr val="accent3"/>
                </a:solidFill>
                <a:latin typeface="Proxima Nova"/>
                <a:ea typeface="Proxima Nova"/>
                <a:cs typeface="Proxima Nova"/>
                <a:sym typeface="Proxima Nova"/>
              </a:defRPr>
            </a:lvl9pPr>
          </a:lstStyle>
          <a:p/>
        </p:txBody>
      </p:sp>
      <p:sp>
        <p:nvSpPr>
          <p:cNvPr id="8" name="Google Shape;8;p1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www.rhaonline.com/" TargetMode="External"/><Relationship Id="rId4" Type="http://schemas.openxmlformats.org/officeDocument/2006/relationships/hyperlink" Target="https://www.ncdhhs.gov/providers/lme-mco-directory"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s://www.ncdhhs.gov/divisions/aging/permanent-supportive-housing" TargetMode="External"/><Relationship Id="rId4" Type="http://schemas.openxmlformats.org/officeDocument/2006/relationships/hyperlink" Target="https://www.ncdhhs.gov/rhc-county-coverage-list4-7-2020/download" TargetMode="External"/><Relationship Id="rId5" Type="http://schemas.openxmlformats.org/officeDocument/2006/relationships/hyperlink" Target="https://www.hud.gov/nc" TargetMode="External"/><Relationship Id="rId6" Type="http://schemas.openxmlformats.org/officeDocument/2006/relationships/hyperlink" Target="https://www.arcnc.org/programs-and-services/housing" TargetMode="External"/><Relationship Id="rId7" Type="http://schemas.openxmlformats.org/officeDocument/2006/relationships/hyperlink" Target="https://nc211.org/"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
          <p:cNvSpPr txBox="1"/>
          <p:nvPr>
            <p:ph type="ctrTitle"/>
          </p:nvPr>
        </p:nvSpPr>
        <p:spPr>
          <a:xfrm>
            <a:off x="510450" y="1257300"/>
            <a:ext cx="8123100" cy="1588500"/>
          </a:xfrm>
          <a:prstGeom prst="rect">
            <a:avLst/>
          </a:prstGeom>
          <a:noFill/>
          <a:ln>
            <a:noFill/>
          </a:ln>
        </p:spPr>
        <p:txBody>
          <a:bodyPr anchorCtr="0" anchor="b" bIns="91425" lIns="91425" spcFirstLastPara="1" rIns="91425" wrap="square" tIns="91425">
            <a:normAutofit/>
          </a:bodyPr>
          <a:lstStyle/>
          <a:p>
            <a:pPr indent="0" lvl="0" marL="0" rtl="0" algn="l">
              <a:lnSpc>
                <a:spcPct val="100000"/>
              </a:lnSpc>
              <a:spcBef>
                <a:spcPts val="0"/>
              </a:spcBef>
              <a:spcAft>
                <a:spcPts val="0"/>
              </a:spcAft>
              <a:buSzPts val="4800"/>
              <a:buNone/>
            </a:pPr>
            <a:r>
              <a:rPr lang="en"/>
              <a:t>Housing: Disability Edition</a:t>
            </a:r>
            <a:endParaRPr/>
          </a:p>
        </p:txBody>
      </p:sp>
      <p:sp>
        <p:nvSpPr>
          <p:cNvPr id="60" name="Google Shape;60;p1"/>
          <p:cNvSpPr txBox="1"/>
          <p:nvPr>
            <p:ph idx="1" type="subTitle"/>
          </p:nvPr>
        </p:nvSpPr>
        <p:spPr>
          <a:xfrm>
            <a:off x="510450" y="3182313"/>
            <a:ext cx="8123100" cy="630000"/>
          </a:xfrm>
          <a:prstGeom prst="rect">
            <a:avLst/>
          </a:prstGeom>
          <a:no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SzPts val="2400"/>
              <a:buNone/>
            </a:pPr>
            <a:r>
              <a:rPr lang="en"/>
              <a:t>Meredith Huml</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
              <a:t>The Fair Housing Act of 1968</a:t>
            </a:r>
            <a:endParaRPr/>
          </a:p>
        </p:txBody>
      </p:sp>
      <p:sp>
        <p:nvSpPr>
          <p:cNvPr id="66" name="Google Shape;66;p3"/>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1200"/>
              </a:spcAft>
              <a:buSzPts val="1800"/>
              <a:buNone/>
            </a:pPr>
            <a:r>
              <a:rPr b="1" lang="en" sz="2200"/>
              <a:t>The Fair Housing Act says that landlords, sellers, and </a:t>
            </a:r>
            <a:r>
              <a:rPr b="1" lang="en" sz="2200"/>
              <a:t>homeowners</a:t>
            </a:r>
            <a:r>
              <a:rPr b="1" lang="en" sz="2200"/>
              <a:t> associations cannot discriminate against people with disabilities. This means that they cannot refuse to rent to you or treat you poorly because you or your family member have a disability. </a:t>
            </a:r>
            <a:endParaRPr b="1" sz="22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
              <a:t>Accommodations vs. Modifications</a:t>
            </a:r>
            <a:endParaRPr/>
          </a:p>
        </p:txBody>
      </p:sp>
      <p:sp>
        <p:nvSpPr>
          <p:cNvPr id="72" name="Google Shape;72;p4"/>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SzPts val="1800"/>
              <a:buNone/>
            </a:pPr>
            <a:r>
              <a:rPr lang="en"/>
              <a:t>A reasonable accommodation is “</a:t>
            </a:r>
            <a:r>
              <a:rPr b="1" lang="en"/>
              <a:t>a change, exception, or adjustment to a rule, policy, practice, or service that may be necessary for a person with a disability to have an equal opportunity to use and enjoy a dwelling, including public and common use spaces.</a:t>
            </a:r>
            <a:r>
              <a:rPr lang="en"/>
              <a:t>”</a:t>
            </a:r>
            <a:endParaRPr/>
          </a:p>
          <a:p>
            <a:pPr indent="0" lvl="0" marL="0" rtl="0" algn="l">
              <a:lnSpc>
                <a:spcPct val="115000"/>
              </a:lnSpc>
              <a:spcBef>
                <a:spcPts val="0"/>
              </a:spcBef>
              <a:spcAft>
                <a:spcPts val="0"/>
              </a:spcAft>
              <a:buSzPts val="1800"/>
              <a:buNone/>
            </a:pPr>
            <a:r>
              <a:t/>
            </a:r>
            <a:endParaRPr/>
          </a:p>
          <a:p>
            <a:pPr indent="0" lvl="0" marL="0" rtl="0" algn="l">
              <a:spcBef>
                <a:spcPts val="0"/>
              </a:spcBef>
              <a:spcAft>
                <a:spcPts val="0"/>
              </a:spcAft>
              <a:buSzPts val="1800"/>
              <a:buNone/>
            </a:pPr>
            <a:r>
              <a:rPr lang="en"/>
              <a:t>A reasonable modification is a </a:t>
            </a:r>
            <a:r>
              <a:rPr b="1" lang="en"/>
              <a:t>physical change to a structure or its surroundings that you need because of your disability</a:t>
            </a:r>
            <a:r>
              <a:rPr lang="en"/>
              <a:t>. Landlords must allow reasonable modifications in housing, but renters usually pay for the modification.</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7"/>
          <p:cNvSpPr txBox="1"/>
          <p:nvPr>
            <p:ph idx="1" type="body"/>
          </p:nvPr>
        </p:nvSpPr>
        <p:spPr>
          <a:xfrm>
            <a:off x="311700" y="394100"/>
            <a:ext cx="8520600" cy="41748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SzPts val="1800"/>
              <a:buNone/>
            </a:pPr>
            <a:r>
              <a:rPr b="1" lang="en"/>
              <a:t>You need to ask for the reasonable accommodation or modification in writing.</a:t>
            </a:r>
            <a:endParaRPr/>
          </a:p>
          <a:p>
            <a:pPr indent="0" lvl="0" marL="0" rtl="0" algn="l">
              <a:lnSpc>
                <a:spcPct val="115000"/>
              </a:lnSpc>
              <a:spcBef>
                <a:spcPts val="1200"/>
              </a:spcBef>
              <a:spcAft>
                <a:spcPts val="0"/>
              </a:spcAft>
              <a:buSzPts val="1800"/>
              <a:buNone/>
            </a:pPr>
            <a:r>
              <a:rPr lang="en"/>
              <a:t>Landlords may not ask for your specific diagnosis. </a:t>
            </a:r>
            <a:r>
              <a:rPr b="1" lang="en"/>
              <a:t>Housing providers are never entitled to your medical records.</a:t>
            </a:r>
            <a:endParaRPr/>
          </a:p>
          <a:p>
            <a:pPr indent="0" lvl="0" marL="0" rtl="0" algn="l">
              <a:lnSpc>
                <a:spcPct val="115000"/>
              </a:lnSpc>
              <a:spcBef>
                <a:spcPts val="1200"/>
              </a:spcBef>
              <a:spcAft>
                <a:spcPts val="1200"/>
              </a:spcAft>
              <a:buSzPts val="1800"/>
              <a:buNone/>
            </a:pPr>
            <a:r>
              <a:rPr lang="en"/>
              <a:t>Landlords cannot insist that the documentation be provided in any particular form. For example, if your landlord says that you have to use a particular form for your request, or if the landlord asks that your doctor fill out a particular form, you do not need to do that. Instead, you can submit letters from yourself and your doctor. You can fill out your landlord’s preferred forms if you want, but you do not have to.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g30d7ce35f53_0_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Finding Housing</a:t>
            </a:r>
            <a:endParaRPr/>
          </a:p>
        </p:txBody>
      </p:sp>
      <p:sp>
        <p:nvSpPr>
          <p:cNvPr id="83" name="Google Shape;83;g30d7ce35f53_0_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There are multiple organizations and programs </a:t>
            </a:r>
            <a:r>
              <a:rPr lang="en"/>
              <a:t>around</a:t>
            </a:r>
            <a:r>
              <a:rPr lang="en"/>
              <a:t> NC that can help you find and apply for housing.</a:t>
            </a:r>
            <a:endParaRPr/>
          </a:p>
          <a:p>
            <a:pPr indent="-342900" lvl="0" marL="457200" rtl="0" algn="l">
              <a:spcBef>
                <a:spcPts val="0"/>
              </a:spcBef>
              <a:spcAft>
                <a:spcPts val="0"/>
              </a:spcAft>
              <a:buSzPts val="1800"/>
              <a:buChar char="●"/>
            </a:pPr>
            <a:r>
              <a:rPr lang="en"/>
              <a:t>Public Housing Authorities</a:t>
            </a:r>
            <a:endParaRPr/>
          </a:p>
          <a:p>
            <a:pPr indent="-317500" lvl="1" marL="914400" rtl="0" algn="l">
              <a:spcBef>
                <a:spcPts val="0"/>
              </a:spcBef>
              <a:spcAft>
                <a:spcPts val="0"/>
              </a:spcAft>
              <a:buSzPts val="1400"/>
              <a:buChar char="○"/>
            </a:pPr>
            <a:r>
              <a:rPr lang="en"/>
              <a:t>Ex. </a:t>
            </a:r>
            <a:r>
              <a:rPr lang="en" u="sng">
                <a:solidFill>
                  <a:schemeClr val="hlink"/>
                </a:solidFill>
                <a:hlinkClick r:id="rId3"/>
              </a:rPr>
              <a:t>Raleigh Housing Authority</a:t>
            </a:r>
            <a:endParaRPr/>
          </a:p>
          <a:p>
            <a:pPr indent="-342900" lvl="0" marL="457200" rtl="0" algn="l">
              <a:spcBef>
                <a:spcPts val="0"/>
              </a:spcBef>
              <a:spcAft>
                <a:spcPts val="0"/>
              </a:spcAft>
              <a:buSzPts val="1800"/>
              <a:buChar char="●"/>
            </a:pPr>
            <a:r>
              <a:rPr lang="en"/>
              <a:t>Local Management Entity/Managed Care Organization (LME/MCOs)</a:t>
            </a:r>
            <a:endParaRPr/>
          </a:p>
          <a:p>
            <a:pPr indent="-317500" lvl="1" marL="914400" rtl="0" algn="l">
              <a:spcBef>
                <a:spcPts val="0"/>
              </a:spcBef>
              <a:spcAft>
                <a:spcPts val="0"/>
              </a:spcAft>
              <a:buSzPts val="1400"/>
              <a:buChar char="○"/>
            </a:pPr>
            <a:r>
              <a:rPr lang="en"/>
              <a:t>Each LME/MCO participates in the </a:t>
            </a:r>
            <a:r>
              <a:rPr b="1" lang="en"/>
              <a:t>Transitions to Community Living Initiative</a:t>
            </a:r>
            <a:r>
              <a:rPr lang="en"/>
              <a:t>, which provides housing assistance vouchers and additional supportive services to individuals with severe and persistent mental illness who are living in adult care homes and wish to move into their own housing, or are at risk of homelessness or institutionalization</a:t>
            </a:r>
            <a:endParaRPr/>
          </a:p>
          <a:p>
            <a:pPr indent="-317500" lvl="1" marL="914400" rtl="0" algn="l">
              <a:spcBef>
                <a:spcPts val="0"/>
              </a:spcBef>
              <a:spcAft>
                <a:spcPts val="0"/>
              </a:spcAft>
              <a:buSzPts val="1400"/>
              <a:buChar char="○"/>
            </a:pPr>
            <a:r>
              <a:rPr lang="en" u="sng">
                <a:solidFill>
                  <a:schemeClr val="hlink"/>
                </a:solidFill>
                <a:hlinkClick r:id="rId4"/>
              </a:rPr>
              <a:t>Find your LME/MCO</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g30d7ce35f53_0_1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Finding Housing ctd…</a:t>
            </a:r>
            <a:endParaRPr/>
          </a:p>
        </p:txBody>
      </p:sp>
      <p:sp>
        <p:nvSpPr>
          <p:cNvPr id="89" name="Google Shape;89;g30d7ce35f53_0_1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85000" lnSpcReduction="20000"/>
          </a:bodyPr>
          <a:lstStyle/>
          <a:p>
            <a:pPr indent="-325755" lvl="0" marL="457200" rtl="0" algn="l">
              <a:spcBef>
                <a:spcPts val="0"/>
              </a:spcBef>
              <a:spcAft>
                <a:spcPts val="0"/>
              </a:spcAft>
              <a:buSzPct val="100000"/>
              <a:buChar char="●"/>
            </a:pPr>
            <a:r>
              <a:rPr lang="en" u="sng">
                <a:solidFill>
                  <a:schemeClr val="hlink"/>
                </a:solidFill>
                <a:hlinkClick r:id="rId3"/>
              </a:rPr>
              <a:t>The Target and Key Program</a:t>
            </a:r>
            <a:r>
              <a:rPr lang="en"/>
              <a:t> - NCDHHS and the NC Housing Finance Agency collaboration</a:t>
            </a:r>
            <a:endParaRPr/>
          </a:p>
          <a:p>
            <a:pPr indent="-304165" lvl="1" marL="914400" rtl="0" algn="l">
              <a:spcBef>
                <a:spcPts val="0"/>
              </a:spcBef>
              <a:spcAft>
                <a:spcPts val="0"/>
              </a:spcAft>
              <a:buSzPct val="100000"/>
              <a:buChar char="○"/>
            </a:pPr>
            <a:r>
              <a:rPr lang="en"/>
              <a:t>Contact your </a:t>
            </a:r>
            <a:r>
              <a:rPr lang="en" u="sng">
                <a:solidFill>
                  <a:schemeClr val="hlink"/>
                </a:solidFill>
                <a:hlinkClick r:id="rId4"/>
              </a:rPr>
              <a:t>Regional Housing Coordinator</a:t>
            </a:r>
            <a:endParaRPr/>
          </a:p>
          <a:p>
            <a:pPr indent="-325755" lvl="0" marL="457200" rtl="0" algn="l">
              <a:spcBef>
                <a:spcPts val="0"/>
              </a:spcBef>
              <a:spcAft>
                <a:spcPts val="0"/>
              </a:spcAft>
              <a:buSzPct val="100000"/>
              <a:buChar char="●"/>
            </a:pPr>
            <a:r>
              <a:rPr lang="en" u="sng">
                <a:solidFill>
                  <a:schemeClr val="hlink"/>
                </a:solidFill>
                <a:hlinkClick r:id="rId5"/>
              </a:rPr>
              <a:t>Department of Housing and Urban Development</a:t>
            </a:r>
            <a:r>
              <a:rPr lang="en"/>
              <a:t> (HUD)</a:t>
            </a:r>
            <a:endParaRPr/>
          </a:p>
          <a:p>
            <a:pPr indent="-304165" lvl="1" marL="914400" rtl="0" algn="l">
              <a:spcBef>
                <a:spcPts val="0"/>
              </a:spcBef>
              <a:spcAft>
                <a:spcPts val="0"/>
              </a:spcAft>
              <a:buSzPct val="100000"/>
              <a:buChar char="○"/>
            </a:pPr>
            <a:r>
              <a:rPr lang="en"/>
              <a:t>Get rental assistance, talk to a Housing Counselor, etc</a:t>
            </a:r>
            <a:endParaRPr/>
          </a:p>
          <a:p>
            <a:pPr indent="-325755" lvl="0" marL="457200" rtl="0" algn="l">
              <a:spcBef>
                <a:spcPts val="0"/>
              </a:spcBef>
              <a:spcAft>
                <a:spcPts val="0"/>
              </a:spcAft>
              <a:buSzPct val="100000"/>
              <a:buChar char="●"/>
            </a:pPr>
            <a:r>
              <a:rPr lang="en" u="sng">
                <a:solidFill>
                  <a:schemeClr val="hlink"/>
                </a:solidFill>
                <a:hlinkClick r:id="rId6"/>
              </a:rPr>
              <a:t>The Arc of NC</a:t>
            </a:r>
            <a:endParaRPr/>
          </a:p>
          <a:p>
            <a:pPr indent="-304165" lvl="1" marL="914400" rtl="0" algn="l">
              <a:spcBef>
                <a:spcPts val="0"/>
              </a:spcBef>
              <a:spcAft>
                <a:spcPts val="0"/>
              </a:spcAft>
              <a:buSzPct val="100000"/>
              <a:buChar char="○"/>
            </a:pPr>
            <a:r>
              <a:rPr lang="en"/>
              <a:t>Housing Resource Coordinators provide assistance to people with IDD and SPMI to find housing that meets their needs.</a:t>
            </a:r>
            <a:endParaRPr/>
          </a:p>
          <a:p>
            <a:pPr indent="-325755" lvl="0" marL="457200" rtl="0" algn="l">
              <a:spcBef>
                <a:spcPts val="0"/>
              </a:spcBef>
              <a:spcAft>
                <a:spcPts val="0"/>
              </a:spcAft>
              <a:buSzPct val="100000"/>
              <a:buChar char="●"/>
            </a:pPr>
            <a:r>
              <a:rPr lang="en" u="sng">
                <a:solidFill>
                  <a:schemeClr val="hlink"/>
                </a:solidFill>
                <a:hlinkClick r:id="rId7"/>
              </a:rPr>
              <a:t>211 NC</a:t>
            </a:r>
            <a:endParaRPr/>
          </a:p>
          <a:p>
            <a:pPr indent="-304165" lvl="1" marL="914400" rtl="0" algn="l">
              <a:spcBef>
                <a:spcPts val="0"/>
              </a:spcBef>
              <a:spcAft>
                <a:spcPts val="0"/>
              </a:spcAft>
              <a:buSzPct val="100000"/>
              <a:buChar char="○"/>
            </a:pPr>
            <a:r>
              <a:rPr lang="en"/>
              <a:t>If you need help finding resources in your community and don’t know where to turn, NC 211 is the place to start. It is an information and referral service that connects North Carolinians to verified resources for basic needs, such as housing and utility assistance, food, healthcare, transportation, and more.</a:t>
            </a:r>
            <a:endParaRPr/>
          </a:p>
          <a:p>
            <a:pPr indent="-304165" lvl="1" marL="914400" rtl="0" algn="l">
              <a:spcBef>
                <a:spcPts val="0"/>
              </a:spcBef>
              <a:spcAft>
                <a:spcPts val="0"/>
              </a:spcAft>
              <a:buSzPct val="100000"/>
              <a:buChar char="○"/>
            </a:pPr>
            <a:r>
              <a:rPr lang="en"/>
              <a:t>Anyone in North Carolina can make a free and confidential call to 2-1-1 (or 888-892-1162). A trained Community Resource Specialist will listen, identify needs, and connect callers to local resources that fit their situation. Available in most languages, NC 211 is open 24 hours a day, 7 days a week, 365 days a year. For those unable to make a phone call, the search tool on nc211.org provides detailed and verified information on resources across the state.</a:t>
            </a:r>
            <a:endParaRPr/>
          </a:p>
          <a:p>
            <a:pPr indent="0" lvl="0" marL="0" rtl="0" algn="l">
              <a:spcBef>
                <a:spcPts val="0"/>
              </a:spcBef>
              <a:spcAft>
                <a:spcPts val="0"/>
              </a:spcAft>
              <a:buNone/>
            </a:pPr>
            <a:r>
              <a:rPr i="1" lang="en"/>
              <a:t>*you do not necessarily qualify for every one of these housing programs!</a:t>
            </a:r>
            <a:endParaRPr i="1"/>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g30d7ce35f53_0_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Helpful Tips</a:t>
            </a:r>
            <a:endParaRPr/>
          </a:p>
        </p:txBody>
      </p:sp>
      <p:sp>
        <p:nvSpPr>
          <p:cNvPr id="95" name="Google Shape;95;g30d7ce35f53_0_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342900" lvl="0" marL="457200" rtl="0" algn="l">
              <a:spcBef>
                <a:spcPts val="0"/>
              </a:spcBef>
              <a:spcAft>
                <a:spcPts val="0"/>
              </a:spcAft>
              <a:buSzPts val="1800"/>
              <a:buChar char="●"/>
            </a:pPr>
            <a:r>
              <a:rPr lang="en"/>
              <a:t>Make a binder or a folder on your computer to keep all of your housing </a:t>
            </a:r>
            <a:r>
              <a:rPr lang="en"/>
              <a:t>information</a:t>
            </a:r>
            <a:r>
              <a:rPr lang="en"/>
              <a:t> together! It is important to keep records of papers/documents you need or are provided during your journey to a new home!</a:t>
            </a:r>
            <a:endParaRPr/>
          </a:p>
          <a:p>
            <a:pPr indent="-342900" lvl="0" marL="457200" rtl="0" algn="l">
              <a:spcBef>
                <a:spcPts val="0"/>
              </a:spcBef>
              <a:spcAft>
                <a:spcPts val="0"/>
              </a:spcAft>
              <a:buSzPts val="1800"/>
              <a:buChar char="●"/>
            </a:pPr>
            <a:r>
              <a:rPr lang="en"/>
              <a:t>Write down or type notes when you are on a call! For example, if you call the Raleigh Housing Authority, write down the date you called, what they told you, and what your next step is.</a:t>
            </a:r>
            <a:endParaRPr/>
          </a:p>
          <a:p>
            <a:pPr indent="-342900" lvl="0" marL="457200" rtl="0" algn="l">
              <a:spcBef>
                <a:spcPts val="0"/>
              </a:spcBef>
              <a:spcAft>
                <a:spcPts val="0"/>
              </a:spcAft>
              <a:buSzPts val="1800"/>
              <a:buChar char="●"/>
            </a:pPr>
            <a:r>
              <a:rPr lang="en"/>
              <a:t>Figure out what accommodations or modifications you may need (price out how much the modification you need is, as landlords often do not pay for modifications)</a:t>
            </a:r>
            <a:endParaRPr/>
          </a:p>
          <a:p>
            <a:pPr indent="-342900" lvl="0" marL="457200" rtl="0" algn="l">
              <a:spcBef>
                <a:spcPts val="0"/>
              </a:spcBef>
              <a:spcAft>
                <a:spcPts val="0"/>
              </a:spcAft>
              <a:buSzPts val="1800"/>
              <a:buChar char="●"/>
            </a:pPr>
            <a:r>
              <a:rPr lang="en"/>
              <a:t>Figure out a support plan and put all support contact information in your phone, on your computer, or somewhere easy to find like hanging it on your refrigerator</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8"/>
          <p:cNvSpPr txBox="1"/>
          <p:nvPr>
            <p:ph idx="1" type="body"/>
          </p:nvPr>
        </p:nvSpPr>
        <p:spPr>
          <a:xfrm>
            <a:off x="311700" y="306700"/>
            <a:ext cx="8520600" cy="4262100"/>
          </a:xfrm>
          <a:prstGeom prst="rect">
            <a:avLst/>
          </a:prstGeom>
          <a:noFill/>
          <a:ln>
            <a:noFill/>
          </a:ln>
        </p:spPr>
        <p:txBody>
          <a:bodyPr anchorCtr="0" anchor="t" bIns="91425" lIns="91425" spcFirstLastPara="1" rIns="91425" wrap="square" tIns="91425">
            <a:noAutofit/>
          </a:bodyPr>
          <a:lstStyle/>
          <a:p>
            <a:pPr indent="0" lvl="0" marL="0" rtl="0" algn="l">
              <a:lnSpc>
                <a:spcPct val="95000"/>
              </a:lnSpc>
              <a:spcBef>
                <a:spcPts val="0"/>
              </a:spcBef>
              <a:spcAft>
                <a:spcPts val="0"/>
              </a:spcAft>
              <a:buSzPts val="523"/>
              <a:buNone/>
            </a:pPr>
            <a:r>
              <a:rPr b="1" i="1" lang="en" sz="1355"/>
              <a:t>If you think your housing rights are being violated, you have two options: you can file a housing discrimination complaint or you may file a lawsuit in court.</a:t>
            </a:r>
            <a:endParaRPr b="1" i="1" sz="1355"/>
          </a:p>
          <a:p>
            <a:pPr indent="0" lvl="0" marL="0" rtl="0" algn="l">
              <a:lnSpc>
                <a:spcPct val="95000"/>
              </a:lnSpc>
              <a:spcBef>
                <a:spcPts val="1200"/>
              </a:spcBef>
              <a:spcAft>
                <a:spcPts val="0"/>
              </a:spcAft>
              <a:buSzPts val="523"/>
              <a:buNone/>
            </a:pPr>
            <a:r>
              <a:rPr b="1" lang="en" sz="1355"/>
              <a:t>If you want  to file a housing discrimination complaint, you may contact the following agencies:</a:t>
            </a:r>
            <a:endParaRPr b="1" sz="1355"/>
          </a:p>
          <a:p>
            <a:pPr indent="0" lvl="0" marL="0" rtl="0" algn="l">
              <a:lnSpc>
                <a:spcPct val="95000"/>
              </a:lnSpc>
              <a:spcBef>
                <a:spcPts val="1200"/>
              </a:spcBef>
              <a:spcAft>
                <a:spcPts val="0"/>
              </a:spcAft>
              <a:buSzPts val="523"/>
              <a:buNone/>
            </a:pPr>
            <a:r>
              <a:rPr lang="en" sz="1355" u="sng"/>
              <a:t>NC Human Relations Commission</a:t>
            </a:r>
            <a:r>
              <a:rPr lang="en" sz="1355"/>
              <a:t> – (919) 431-3103 or toll free at 1 (866) 324-7474 or https://www.oah.nc.gov/civil-rights-division/housing-discrimination.</a:t>
            </a:r>
            <a:endParaRPr sz="1355"/>
          </a:p>
          <a:p>
            <a:pPr indent="0" lvl="0" marL="0" rtl="0" algn="l">
              <a:lnSpc>
                <a:spcPct val="95000"/>
              </a:lnSpc>
              <a:spcBef>
                <a:spcPts val="1200"/>
              </a:spcBef>
              <a:spcAft>
                <a:spcPts val="0"/>
              </a:spcAft>
              <a:buSzPts val="523"/>
              <a:buNone/>
            </a:pPr>
            <a:r>
              <a:rPr lang="en" sz="1355" u="sng"/>
              <a:t>Department of Housing and Urban Development (HUD)</a:t>
            </a:r>
            <a:r>
              <a:rPr lang="en" sz="1355"/>
              <a:t> – (800) 669-9777 or https://www.hud.gov/program_offices/fair_housing_equal_opp/online-complaint</a:t>
            </a:r>
            <a:endParaRPr sz="1355"/>
          </a:p>
          <a:p>
            <a:pPr indent="0" lvl="0" marL="0" rtl="0" algn="l">
              <a:lnSpc>
                <a:spcPct val="95000"/>
              </a:lnSpc>
              <a:spcBef>
                <a:spcPts val="1200"/>
              </a:spcBef>
              <a:spcAft>
                <a:spcPts val="0"/>
              </a:spcAft>
              <a:buSzPts val="523"/>
              <a:buNone/>
            </a:pPr>
            <a:r>
              <a:rPr b="1" lang="en" sz="1355"/>
              <a:t>More information about your housing rights, or to find an attorney, contact:</a:t>
            </a:r>
            <a:endParaRPr b="1" sz="1355"/>
          </a:p>
          <a:p>
            <a:pPr indent="0" lvl="0" marL="0" rtl="0" algn="l">
              <a:lnSpc>
                <a:spcPct val="95000"/>
              </a:lnSpc>
              <a:spcBef>
                <a:spcPts val="1200"/>
              </a:spcBef>
              <a:spcAft>
                <a:spcPts val="0"/>
              </a:spcAft>
              <a:buSzPts val="523"/>
              <a:buNone/>
            </a:pPr>
            <a:r>
              <a:rPr lang="en" sz="1355" u="sng"/>
              <a:t>Disability Rights North Carolina</a:t>
            </a:r>
            <a:r>
              <a:rPr lang="en" sz="1355"/>
              <a:t> – (919) 856-2195 or disabilityrightsnc.org</a:t>
            </a:r>
            <a:endParaRPr sz="1355"/>
          </a:p>
          <a:p>
            <a:pPr indent="0" lvl="0" marL="0" rtl="0" algn="l">
              <a:lnSpc>
                <a:spcPct val="95000"/>
              </a:lnSpc>
              <a:spcBef>
                <a:spcPts val="1200"/>
              </a:spcBef>
              <a:spcAft>
                <a:spcPts val="0"/>
              </a:spcAft>
              <a:buSzPts val="523"/>
              <a:buNone/>
            </a:pPr>
            <a:r>
              <a:rPr lang="en" sz="1355" u="sng"/>
              <a:t>Fair Housing Project of Legal Aid of NC</a:t>
            </a:r>
            <a:r>
              <a:rPr lang="en" sz="1355"/>
              <a:t> – (855) 797-3247 or fairhousingnc.org</a:t>
            </a:r>
            <a:endParaRPr sz="1355"/>
          </a:p>
          <a:p>
            <a:pPr indent="0" lvl="0" marL="0" rtl="0" algn="l">
              <a:lnSpc>
                <a:spcPct val="95000"/>
              </a:lnSpc>
              <a:spcBef>
                <a:spcPts val="1200"/>
              </a:spcBef>
              <a:spcAft>
                <a:spcPts val="1200"/>
              </a:spcAft>
              <a:buSzPts val="523"/>
              <a:buNone/>
            </a:pPr>
            <a:r>
              <a:rPr b="1" lang="en" sz="1754"/>
              <a:t>It is important to document everything! Write everything down. If you can, communicate with your landlord through email so that you have evidence in case you need to file a complaint or a lawsuit.</a:t>
            </a:r>
            <a:endParaRPr b="1" sz="1754"/>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pic>
        <p:nvPicPr>
          <p:cNvPr id="105" name="Google Shape;105;g30d7ce35f53_0_23"/>
          <p:cNvPicPr preferRelativeResize="0"/>
          <p:nvPr/>
        </p:nvPicPr>
        <p:blipFill>
          <a:blip r:embed="rId3">
            <a:alphaModFix/>
          </a:blip>
          <a:stretch>
            <a:fillRect/>
          </a:stretch>
        </p:blipFill>
        <p:spPr>
          <a:xfrm>
            <a:off x="1558475" y="0"/>
            <a:ext cx="6027050" cy="505247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pearmint">
  <a:themeElements>
    <a:clrScheme name="Spearmint">
      <a:dk1>
        <a:srgbClr val="202729"/>
      </a:dk1>
      <a:lt1>
        <a:srgbClr val="FFFFFF"/>
      </a:lt1>
      <a:dk2>
        <a:srgbClr val="4BA173"/>
      </a:dk2>
      <a:lt2>
        <a:srgbClr val="63D297"/>
      </a:lt2>
      <a:accent1>
        <a:srgbClr val="353744"/>
      </a:accent1>
      <a:accent2>
        <a:srgbClr val="424242"/>
      </a:accent2>
      <a:accent3>
        <a:srgbClr val="616161"/>
      </a:accent3>
      <a:accent4>
        <a:srgbClr val="999999"/>
      </a:accent4>
      <a:accent5>
        <a:srgbClr val="FF5252"/>
      </a:accent5>
      <a:accent6>
        <a:srgbClr val="FFF176"/>
      </a:accent6>
      <a:hlink>
        <a:srgbClr val="FF5252"/>
      </a:hlink>
      <a:folHlink>
        <a:srgbClr val="FF525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