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iupuWNc08gNxLQGP3mhUm8VW9v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customschemas.google.com/relationships/presentationmetadata" Target="meta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F7F7F"/>
                </a:solidFill>
              </a:rPr>
              <a:t>Think back to when we talked about the Independent Living Philosophy.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d30bc68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ed30bc68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8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7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1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15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1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ncdhhs.gov/divisions/mental-health-developmental-disabilities-and-substance-use-services/community-engagement-and-empowerment/community-engagement-and-training#2023SidebySidewithDMHDDSUS-4299" TargetMode="External"/><Relationship Id="rId4" Type="http://schemas.openxmlformats.org/officeDocument/2006/relationships/hyperlink" Target="https://nccdd.org/initiatives/currentinitiatives.html" TargetMode="External"/><Relationship Id="rId5" Type="http://schemas.openxmlformats.org/officeDocument/2006/relationships/hyperlink" Target="https://www.hopenorthcarolina.org/advocate" TargetMode="External"/><Relationship Id="rId6" Type="http://schemas.openxmlformats.org/officeDocument/2006/relationships/hyperlink" Target="https://naminc.org/get-involved/advocate/" TargetMode="External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Systemic Advocacy</a:t>
            </a:r>
            <a:endParaRPr/>
          </a:p>
        </p:txBody>
      </p:sp>
      <p:sp>
        <p:nvSpPr>
          <p:cNvPr id="59" name="Google Shape;59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Jay Pande</a:t>
            </a:r>
            <a:endParaRPr/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9175" y="1458300"/>
            <a:ext cx="3000400" cy="30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systemic advocacy?</a:t>
            </a:r>
            <a:endParaRPr/>
          </a:p>
        </p:txBody>
      </p:sp>
      <p:sp>
        <p:nvSpPr>
          <p:cNvPr id="66" name="Google Shape;66;p2"/>
          <p:cNvSpPr txBox="1"/>
          <p:nvPr>
            <p:ph idx="1" type="body"/>
          </p:nvPr>
        </p:nvSpPr>
        <p:spPr>
          <a:xfrm>
            <a:off x="311700" y="1152475"/>
            <a:ext cx="528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Systemic advocacy is about working together to create broad changes in policies, laws, or rules at the local, state, or federal level BY: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Working closely with government agencies and/or non-government organizations to make it easier for people with disabilities to get around, be a part of groups, and have equal chances.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includes such things as working for better public transportation, more accessible infrastructure, education for everyone, increased job prospects, and more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0525" y="966720"/>
            <a:ext cx="3131774" cy="321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Why is systemic advocacy important?</a:t>
            </a:r>
            <a:endParaRPr/>
          </a:p>
        </p:txBody>
      </p:sp>
      <p:sp>
        <p:nvSpPr>
          <p:cNvPr id="73" name="Google Shape;73;p3"/>
          <p:cNvSpPr txBox="1"/>
          <p:nvPr>
            <p:ph idx="1" type="body"/>
          </p:nvPr>
        </p:nvSpPr>
        <p:spPr>
          <a:xfrm>
            <a:off x="3658200" y="1184775"/>
            <a:ext cx="4939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helps to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eliminate systemic barriers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ensure people with disabilities have access to services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fight for the rights of people with disabilities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Systemic advocacy is important in changing laws and policies that affect people with disabilities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Laws and policies like: The Fair Housing Act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 anyone remember what the FHA is and how it affects people with disabilities?</a:t>
            </a:r>
            <a:endParaRPr/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964788"/>
            <a:ext cx="2948122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Ways to practice systemic advocacy</a:t>
            </a:r>
            <a:endParaRPr/>
          </a:p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311700" y="1152475"/>
            <a:ext cx="5821800" cy="3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Meet with leaders of state agencies and comment on proposed regulations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Help legislators draft bills and advocate for changes in state law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Testify at public hearings of state agencies and the legislature 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Meet with stakeholders in the disability community and other nonprofits to </a:t>
            </a:r>
            <a:endParaRPr/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help coordinate resources</a:t>
            </a:r>
            <a:endParaRPr/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understand priorities and goals of the community</a:t>
            </a:r>
            <a:endParaRPr/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build coalitions for advocacy work and training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 what is going on in NC - the issues that our government and advocates are currently facing and working on</a:t>
            </a:r>
            <a:endParaRPr/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Example: Hearts For Homecare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Sign up for newsletters from organizations that practice systemic advocacy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7647"/>
              <a:buNone/>
            </a:pPr>
            <a:r>
              <a:t/>
            </a:r>
            <a:endParaRPr/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9050" y="1612550"/>
            <a:ext cx="2705700" cy="2651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Systemic advocacy in North Carolina</a:t>
            </a:r>
            <a:endParaRPr/>
          </a:p>
        </p:txBody>
      </p:sp>
      <p:sp>
        <p:nvSpPr>
          <p:cNvPr id="87" name="Google Shape;87;p5"/>
          <p:cNvSpPr txBox="1"/>
          <p:nvPr>
            <p:ph idx="1" type="body"/>
          </p:nvPr>
        </p:nvSpPr>
        <p:spPr>
          <a:xfrm>
            <a:off x="311700" y="1152475"/>
            <a:ext cx="484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Advocacy on webinars or advisory committees with state officials (e.g. </a:t>
            </a:r>
            <a:r>
              <a:rPr lang="en" u="sng">
                <a:solidFill>
                  <a:schemeClr val="hlink"/>
                </a:solidFill>
                <a:hlinkClick r:id="rId3"/>
              </a:rPr>
              <a:t>NC Department of Health and Human Services</a:t>
            </a:r>
            <a:r>
              <a:rPr lang="en"/>
              <a:t>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North Carolina Council on Developmental Disabilities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HOPE NC</a:t>
            </a:r>
            <a:r>
              <a:rPr lang="en"/>
              <a:t> (housing/community living for people with disabilities)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NAMI</a:t>
            </a:r>
            <a:r>
              <a:rPr lang="en"/>
              <a:t> (National Alliance on Mental Illness) NC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Vote in local, state, and national elections!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Practice advocacy by doing things like what we did with the Pullen Park project!</a:t>
            </a:r>
            <a:endParaRPr/>
          </a:p>
        </p:txBody>
      </p:sp>
      <p:pic>
        <p:nvPicPr>
          <p:cNvPr id="88" name="Google Shape;8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95950" y="975538"/>
            <a:ext cx="3237519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Discussion Questions</a:t>
            </a:r>
            <a:endParaRPr/>
          </a:p>
        </p:txBody>
      </p:sp>
      <p:sp>
        <p:nvSpPr>
          <p:cNvPr id="94" name="Google Shape;94;p6"/>
          <p:cNvSpPr txBox="1"/>
          <p:nvPr>
            <p:ph idx="1" type="body"/>
          </p:nvPr>
        </p:nvSpPr>
        <p:spPr>
          <a:xfrm>
            <a:off x="2873050" y="1068425"/>
            <a:ext cx="5841000" cy="3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8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 us about a policy or law that affects your ability to live independently. Think back to when we talked about the Independent Living Philosophy. </a:t>
            </a:r>
            <a:endParaRPr/>
          </a:p>
          <a:p>
            <a:pPr indent="-3428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can you advocate for changes to this policy that help you and others with disabilities?</a:t>
            </a:r>
            <a:endParaRPr/>
          </a:p>
          <a:p>
            <a:pPr indent="-3428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some barriers you might experience when doing systemic advocacy?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could you overcome these barriers?</a:t>
            </a:r>
            <a:endParaRPr/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239450"/>
            <a:ext cx="1978975" cy="307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d30bc68b0_0_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2ed30bc68b0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could working together with a group of your peers help you make more change?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everyone is able to easily travel, go to protests or events, or meet with lawmakers. How can you practice systemic advocacy at home?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